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4"/>
  </p:sldMasterIdLst>
  <p:notesMasterIdLst>
    <p:notesMasterId r:id="rId16"/>
  </p:notesMasterIdLst>
  <p:handoutMasterIdLst>
    <p:handoutMasterId r:id="rId17"/>
  </p:handoutMasterIdLst>
  <p:sldIdLst>
    <p:sldId id="264" r:id="rId5"/>
    <p:sldId id="1514" r:id="rId6"/>
    <p:sldId id="1503" r:id="rId7"/>
    <p:sldId id="1527" r:id="rId8"/>
    <p:sldId id="1529" r:id="rId9"/>
    <p:sldId id="1528" r:id="rId10"/>
    <p:sldId id="1530" r:id="rId11"/>
    <p:sldId id="1502" r:id="rId12"/>
    <p:sldId id="1531" r:id="rId13"/>
    <p:sldId id="1532" r:id="rId14"/>
    <p:sldId id="151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14"/>
    <p:restoredTop sz="94884"/>
  </p:normalViewPr>
  <p:slideViewPr>
    <p:cSldViewPr snapToGrid="0">
      <p:cViewPr varScale="1">
        <p:scale>
          <a:sx n="143" d="100"/>
          <a:sy n="143" d="100"/>
        </p:scale>
        <p:origin x="46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5/20/26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976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5109526"/>
            <a:ext cx="10923934" cy="747715"/>
          </a:xfrm>
        </p:spPr>
        <p:txBody>
          <a:bodyPr anchor="t">
            <a:no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30" y="5972629"/>
            <a:ext cx="10923934" cy="480373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744401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BBB2EBE-FB22-4464-85D2-2DC9E22B7327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883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1005686"/>
            <a:ext cx="7538424" cy="447452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E1E88-96D7-4B6E-9891-F725EAD7A779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80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A51E0CE-9A17-9D3C-A7CC-06FDBD105B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38176 w 12192000"/>
              <a:gd name="connsiteY0" fmla="*/ 1005840 h 6858000"/>
              <a:gd name="connsiteX1" fmla="*/ 638176 w 12192000"/>
              <a:gd name="connsiteY1" fmla="*/ 3589020 h 6858000"/>
              <a:gd name="connsiteX2" fmla="*/ 4892040 w 12192000"/>
              <a:gd name="connsiteY2" fmla="*/ 3589020 h 6858000"/>
              <a:gd name="connsiteX3" fmla="*/ 4892040 w 12192000"/>
              <a:gd name="connsiteY3" fmla="*/ 100584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38176" y="1005840"/>
                </a:moveTo>
                <a:lnTo>
                  <a:pt x="638176" y="3589020"/>
                </a:lnTo>
                <a:lnTo>
                  <a:pt x="4892040" y="3589020"/>
                </a:lnTo>
                <a:lnTo>
                  <a:pt x="4892040" y="10058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582" y="1277414"/>
            <a:ext cx="3390481" cy="2040031"/>
          </a:xfrm>
        </p:spPr>
        <p:txBody>
          <a:bodyPr anchor="b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AEA9-B03E-416B-AB0E-B8BDB13A2FBC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799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8481396" cy="1127761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9" y="2495234"/>
            <a:ext cx="8481396" cy="3727766"/>
          </a:xfrm>
        </p:spPr>
        <p:txBody>
          <a:bodyPr anchor="b">
            <a:normAutofit/>
          </a:bodyPr>
          <a:lstStyle>
            <a:lvl1pPr marL="457200" indent="-457200">
              <a:buFont typeface="+mj-lt"/>
              <a:buAutoNum type="arabicPeriod"/>
              <a:defRPr sz="1800"/>
            </a:lvl1pPr>
            <a:lvl2pPr marL="685800" indent="-4572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 marL="1028700" indent="-342900">
              <a:buFont typeface="+mj-lt"/>
              <a:buAutoNum type="arabicPeriod"/>
              <a:defRPr sz="1200"/>
            </a:lvl4pPr>
            <a:lvl5pPr marL="1257300" indent="-342900">
              <a:buFont typeface="+mj-lt"/>
              <a:buAutoNum type="arabicPeriod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9B45-065C-464F-9831-00834C012ADA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356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9" y="1001210"/>
            <a:ext cx="8501606" cy="1140106"/>
          </a:xfrm>
        </p:spPr>
        <p:txBody>
          <a:bodyPr anchor="t">
            <a:normAutofit/>
          </a:bodyPr>
          <a:lstStyle>
            <a:lvl1pPr algn="l"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17494" y="2494344"/>
            <a:ext cx="9039828" cy="3727048"/>
          </a:xfrm>
        </p:spPr>
        <p:txBody>
          <a:bodyPr anchor="b">
            <a:normAutofit/>
          </a:bodyPr>
          <a:lstStyle>
            <a:lvl1pPr marL="0" indent="0" algn="r">
              <a:buNone/>
              <a:defRPr sz="1600"/>
            </a:lvl1pPr>
            <a:lvl2pPr marL="228600" indent="0" algn="r">
              <a:buNone/>
              <a:defRPr sz="1400"/>
            </a:lvl2pPr>
            <a:lvl3pPr marL="457200" indent="0" algn="r">
              <a:buNone/>
              <a:defRPr sz="1200"/>
            </a:lvl3pPr>
            <a:lvl4pPr marL="685800" indent="0" algn="r">
              <a:buNone/>
              <a:defRPr sz="1100"/>
            </a:lvl4pPr>
            <a:lvl5pPr marL="914400" indent="0" algn="r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91C6A-0494-4B7E-9472-DADF91B9853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08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001715"/>
            <a:ext cx="4663440" cy="1494475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90012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2877190"/>
            <a:ext cx="4663440" cy="334581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7999" y="6453002"/>
            <a:ext cx="1996689" cy="365125"/>
          </a:xfrm>
        </p:spPr>
        <p:txBody>
          <a:bodyPr/>
          <a:lstStyle/>
          <a:p>
            <a:fld id="{07115F66-B3E6-4551-B22E-4B287AA0052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682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008B-B58A-49A6-B780-8AC32F8DB6AB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78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5E8A-5DB2-44C5-94A8-F7DD4B37DE5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173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817" y="1748474"/>
            <a:ext cx="4300709" cy="447452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0" y="1748474"/>
            <a:ext cx="6209054" cy="447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A65A2-73D1-4F04-A594-B1C8591CE583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887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5"/>
            <a:ext cx="4328498" cy="4855526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001715"/>
            <a:ext cx="6209053" cy="5221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CB19-F540-47E4-AE8D-86093485D6F9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29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34999"/>
            <a:ext cx="3385523" cy="5588001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5936" y="634999"/>
            <a:ext cx="7152028" cy="55880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D0328-810B-40CA-B11F-6AF8F0D17527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265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1001714"/>
            <a:ext cx="10923934" cy="746761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30" y="2129475"/>
            <a:ext cx="10923934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1C5AD-5FE9-4049-93FF-29C232757302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647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0343EA0-3696-3715-1EEE-DEB34ADCD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970" y="998315"/>
            <a:ext cx="10903352" cy="746568"/>
          </a:xfrm>
        </p:spPr>
        <p:txBody>
          <a:bodyPr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DE672E2-7582-87E8-0C4F-B5A2E74BE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970" y="1741989"/>
            <a:ext cx="10903352" cy="4462041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47398-8F54-4553-9E44-E198307EB338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172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7" y="634998"/>
            <a:ext cx="5652467" cy="1122375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"/>
            <a:ext cx="534890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05497" y="2129475"/>
            <a:ext cx="5652467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2"/>
            <a:ext cx="3337584" cy="365125"/>
          </a:xfrm>
        </p:spPr>
        <p:txBody>
          <a:bodyPr/>
          <a:lstStyle/>
          <a:p>
            <a:fld id="{727BB111-C2A9-4350-82A1-58A445D7B23B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732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4998"/>
            <a:ext cx="6595448" cy="112237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2129475"/>
            <a:ext cx="6595449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86070" y="0"/>
            <a:ext cx="440593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C39754D-1116-4C0C-B39A-66DCB006B9C3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2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5608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2522" y="634998"/>
            <a:ext cx="6595442" cy="1113477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0593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2522" y="2129475"/>
            <a:ext cx="6595442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453002"/>
            <a:ext cx="3494314" cy="365125"/>
          </a:xfrm>
        </p:spPr>
        <p:txBody>
          <a:bodyPr/>
          <a:lstStyle/>
          <a:p>
            <a:fld id="{5D3074CB-54D8-4658-9345-2E06CF496946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0275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34998"/>
            <a:ext cx="6616831" cy="1113477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2129475"/>
            <a:ext cx="6616831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86070" y="0"/>
            <a:ext cx="440592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CE1DCAC-91FF-48AA-8332-B3D8B0C3325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5251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634999"/>
            <a:ext cx="4789067" cy="14763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286498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35946" y="2492387"/>
            <a:ext cx="4796216" cy="3730613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453002"/>
            <a:ext cx="162277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12EA0AA-3442-4526-9247-C35D31D34EC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685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4999"/>
            <a:ext cx="4714880" cy="147546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30" y="2491461"/>
            <a:ext cx="4714122" cy="37315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1018" y="0"/>
            <a:ext cx="6320981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4DFA33AF-C058-40A1-8BC4-79044A4F5CC6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1817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634998"/>
            <a:ext cx="4714869" cy="1113477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286502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43095" y="2129475"/>
            <a:ext cx="4714870" cy="4093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1" y="6453002"/>
            <a:ext cx="177202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87201F0-C155-4BA9-A7E2-6A6E98554A92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5440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4998"/>
            <a:ext cx="4714880" cy="112237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30" y="2138374"/>
            <a:ext cx="4714880" cy="4084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0" y="0"/>
            <a:ext cx="627427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8DC67C22-7906-45FB-B644-11E9E5674389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5221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6071" y="634999"/>
            <a:ext cx="3771894" cy="1475462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9473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86213" y="2491461"/>
            <a:ext cx="3771751" cy="37315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453002"/>
            <a:ext cx="922372" cy="365125"/>
          </a:xfrm>
        </p:spPr>
        <p:txBody>
          <a:bodyPr/>
          <a:lstStyle/>
          <a:p>
            <a:fld id="{9E7A2417-6D8D-490F-A1BD-926AE0A194B4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135035" y="6453002"/>
            <a:ext cx="2546891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95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9478" y="1000758"/>
            <a:ext cx="4301105" cy="3604032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9477" y="4731336"/>
            <a:ext cx="4301106" cy="1125906"/>
          </a:xfrm>
        </p:spPr>
        <p:txBody>
          <a:bodyPr anchor="t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286503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5" y="6453002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6747BAED-5106-419E-8EA6-E77BB5562E22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282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D1A505-C877-AAD5-1029-407A21A21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9" y="1001210"/>
            <a:ext cx="3775116" cy="1140106"/>
          </a:xfrm>
        </p:spPr>
        <p:txBody>
          <a:bodyPr anchor="t">
            <a:normAutofit/>
          </a:bodyPr>
          <a:lstStyle>
            <a:lvl1pPr algn="l"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0819" y="2495233"/>
            <a:ext cx="3775246" cy="3727767"/>
          </a:xfrm>
        </p:spPr>
        <p:txBody>
          <a:bodyPr anchor="b"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62527" y="0"/>
            <a:ext cx="7229472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1067625" cy="365125"/>
          </a:xfrm>
        </p:spPr>
        <p:txBody>
          <a:bodyPr/>
          <a:lstStyle/>
          <a:p>
            <a:fld id="{83343F5D-8631-4EC3-AA19-E201987224D6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5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1407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044" y="1001716"/>
            <a:ext cx="2828919" cy="1875474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172447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729044" y="3242950"/>
            <a:ext cx="2828919" cy="298005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453002"/>
            <a:ext cx="100365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368B30C-4205-4EC7-9D0F-9E9D0FC0DD7D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453002"/>
            <a:ext cx="233516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9998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4728526"/>
            <a:ext cx="3385523" cy="1494474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981766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728527"/>
            <a:ext cx="6208724" cy="1494474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EEE6-12E9-48D2-BC70-647AAF0505A0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901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4362766"/>
            <a:ext cx="2828932" cy="1860234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1505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362766"/>
            <a:ext cx="7580324" cy="1860234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26460-CEA3-444B-B128-99C417D8CAD0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4529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27442"/>
            <a:ext cx="2828932" cy="1868747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59778"/>
            <a:ext cx="3494314" cy="365125"/>
          </a:xfrm>
        </p:spPr>
        <p:txBody>
          <a:bodyPr/>
          <a:lstStyle/>
          <a:p>
            <a:fld id="{65B3A449-D76F-413E-9B52-EDEB2BC0E252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59778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5977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634998"/>
            <a:ext cx="7580324" cy="1861191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242948"/>
            <a:ext cx="12192000" cy="3615051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474495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86455E2B-693F-0DD2-26AC-67AA70B45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1001714"/>
            <a:ext cx="10923934" cy="746761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8FDF04-AF36-4C53-2B47-758C5133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775" y="2128838"/>
            <a:ext cx="6230938" cy="4084637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4097" y="2138373"/>
            <a:ext cx="4333867" cy="40846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0935-B7EB-4F6E-B2C9-E1D5104E10A7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5764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34998"/>
            <a:ext cx="4714881" cy="1494477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99E625-0591-755C-CDEE-6DC8D4C8A3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3413" y="2495550"/>
            <a:ext cx="4714875" cy="372745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499" y="634998"/>
            <a:ext cx="5271465" cy="55880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7BAC-B430-4A4F-8AAE-25504BF9774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7281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634999"/>
            <a:ext cx="3768108" cy="1489090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5AAFD1D-E8BD-E7CF-2F52-2E94E9C5F7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361" y="2495550"/>
            <a:ext cx="3787777" cy="372745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8911" y="634999"/>
            <a:ext cx="6209054" cy="5588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308BF-577E-411A-821A-2AA9C5E73396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9900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1001209"/>
            <a:ext cx="4712297" cy="1110177"/>
          </a:xfrm>
        </p:spPr>
        <p:txBody>
          <a:bodyPr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608" y="1001208"/>
            <a:ext cx="5654233" cy="4849795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42961" y="2212975"/>
            <a:ext cx="4713120" cy="3638028"/>
          </a:xfrm>
        </p:spPr>
        <p:txBody>
          <a:bodyPr anchor="b"/>
          <a:lstStyle>
            <a:lvl1pPr marL="0" indent="0" algn="l">
              <a:buNone/>
              <a:defRPr/>
            </a:lvl1pPr>
            <a:lvl2pPr marL="228600" indent="0" algn="l">
              <a:buNone/>
              <a:defRPr/>
            </a:lvl2pPr>
            <a:lvl3pPr marL="457200" indent="0" algn="l">
              <a:buNone/>
              <a:defRPr/>
            </a:lvl3pPr>
            <a:lvl4pPr marL="685800" indent="0" algn="l">
              <a:buNone/>
              <a:defRPr/>
            </a:lvl4pPr>
            <a:lvl5pPr marL="9144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453002"/>
            <a:ext cx="162277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65A0531-E492-459B-B5F8-B48480709ADD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8635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3" y="4718304"/>
            <a:ext cx="6209071" cy="150469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4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30" y="603503"/>
            <a:ext cx="10923934" cy="433425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1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AC42-AB5C-493F-94C9-41671FE62C0C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7031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634999"/>
            <a:ext cx="4328497" cy="3726811"/>
          </a:xfrm>
        </p:spPr>
        <p:txBody>
          <a:bodyPr anchor="t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4742810"/>
            <a:ext cx="4328497" cy="1480190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8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7160" y="6453002"/>
            <a:ext cx="1951777" cy="365125"/>
          </a:xfrm>
        </p:spPr>
        <p:txBody>
          <a:bodyPr/>
          <a:lstStyle/>
          <a:p>
            <a:fld id="{EC640154-3073-4609-8CFE-EF7D9B7F2C89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7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44578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55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2694-D515-4CFA-8484-B1EE82FAD9A7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8792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40079"/>
            <a:ext cx="10543032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4E15-C594-493D-A687-1BB311070D3D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4865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630936"/>
            <a:ext cx="8481395" cy="560527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1"/>
            </a:lvl1pPr>
            <a:lvl2pPr marL="228600" indent="0">
              <a:lnSpc>
                <a:spcPct val="100000"/>
              </a:lnSpc>
              <a:buNone/>
              <a:defRPr sz="4800" b="1"/>
            </a:lvl2pPr>
            <a:lvl3pPr marL="457200" indent="0">
              <a:lnSpc>
                <a:spcPct val="100000"/>
              </a:lnSpc>
              <a:buNone/>
              <a:defRPr sz="4400" b="1"/>
            </a:lvl3pPr>
            <a:lvl4pPr marL="685800" indent="0">
              <a:lnSpc>
                <a:spcPct val="100000"/>
              </a:lnSpc>
              <a:buNone/>
              <a:defRPr sz="40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C2947-5726-47C7-9F62-7982FB64C89C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2037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748474"/>
            <a:ext cx="8481399" cy="4474526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165A-D0E4-4A06-9114-A4FBF37E05E1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686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7" y="634998"/>
            <a:ext cx="8502777" cy="558800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9BD76-8429-4C23-AF1B-974C8518AFB9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1683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7009" y="5431536"/>
            <a:ext cx="8970264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188720"/>
            <a:ext cx="9198864" cy="365760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8919C-4701-4166-9CD4-E2FA7FE45E8F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6563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5109526"/>
            <a:ext cx="9043416" cy="706058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936" y="1005839"/>
            <a:ext cx="9041078" cy="3355971"/>
          </a:xfrm>
        </p:spPr>
        <p:txBody>
          <a:bodyPr anchor="t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E3FC-1E02-4439-9388-C71CA72C9EB3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27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30" y="5475285"/>
            <a:ext cx="8961683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30" y="1001715"/>
            <a:ext cx="8939738" cy="3726811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3E14-3578-48CE-A8AD-938F42ED612B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130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5109526"/>
            <a:ext cx="9043416" cy="706058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936" y="1005839"/>
            <a:ext cx="9041078" cy="3355971"/>
          </a:xfrm>
        </p:spPr>
        <p:txBody>
          <a:bodyPr anchor="t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E3FC-1E02-4439-9388-C71CA72C9EB3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804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E58886C-4B5A-5A60-890E-21FF7CAA4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970" y="998315"/>
            <a:ext cx="10903352" cy="746568"/>
          </a:xfrm>
        </p:spPr>
        <p:txBody>
          <a:bodyPr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3969" y="2125883"/>
            <a:ext cx="5246151" cy="4097117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4" y="2125883"/>
            <a:ext cx="5270817" cy="4097117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346EE-0112-4F51-B9BD-C74D3E411CF8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9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504CB-7455-655E-34D7-F4B57D1BE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263" y="1001210"/>
            <a:ext cx="3767137" cy="1862137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B444908-361A-7CAD-7359-097080F096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96252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94B8B7-A305-B816-E552-FCB6868F54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47250" y="1001210"/>
            <a:ext cx="1263650" cy="365125"/>
          </a:xfrm>
        </p:spPr>
        <p:txBody>
          <a:bodyPr rIns="0" anchor="t"/>
          <a:lstStyle>
            <a:lvl1pPr algn="r"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FC7BED0-EC46-4B77-BCF2-84871B7790D3}" type="datetime1">
              <a:rPr lang="en-US" smtClean="0"/>
              <a:pPr/>
              <a:t>5/20/26</a:t>
            </a:fld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47083C5-1DCD-4E5E-C3E4-0159994DEC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10263" y="5853114"/>
            <a:ext cx="5100637" cy="365126"/>
          </a:xfrm>
        </p:spPr>
        <p:txBody>
          <a:bodyPr anchor="b">
            <a:noAutofit/>
          </a:bodyPr>
          <a:lstStyle>
            <a:lvl1pPr marL="0" indent="0" algn="l">
              <a:buNone/>
              <a:defRPr sz="16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00F9B-C26D-DB3E-C68F-3E04FB41D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DA870C-1BE8-313C-BB1B-F9AAF2B9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3725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35CF8238-5EE4-F3D1-7D25-C9A6960F5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970" y="998315"/>
            <a:ext cx="10903352" cy="746568"/>
          </a:xfrm>
        </p:spPr>
        <p:txBody>
          <a:bodyPr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30" y="2125883"/>
            <a:ext cx="5266090" cy="74496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6500" y="2116983"/>
            <a:ext cx="5251530" cy="753865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30" y="3242950"/>
            <a:ext cx="5266086" cy="2908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0" y="3242950"/>
            <a:ext cx="5270822" cy="2980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3ED7F-E940-4961-BE10-E0BA748E8C41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4555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99F47DC-03E0-08E9-D00B-3295E93E8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970" y="998315"/>
            <a:ext cx="10903352" cy="746568"/>
          </a:xfrm>
        </p:spPr>
        <p:txBody>
          <a:bodyPr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D619-A05B-46EA-A088-0985985AF27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1737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DFC6D-F328-4016-9C10-CFAF5ED0E20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1997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34999"/>
            <a:ext cx="3788455" cy="1870090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8" y="2877190"/>
            <a:ext cx="3754911" cy="334581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8910" y="634999"/>
            <a:ext cx="6226055" cy="558800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F152-C1D4-4501-8734-EF1E352F4073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1735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983C42F-F801-D867-BF01-F343F2A33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34999"/>
            <a:ext cx="3788455" cy="1870090"/>
          </a:xfrm>
        </p:spPr>
        <p:txBody>
          <a:bodyPr anchor="t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23FAAF8-49F4-2BEF-8AD7-BA81E464F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8" y="2877190"/>
            <a:ext cx="3754911" cy="3345810"/>
          </a:xfrm>
        </p:spPr>
        <p:txBody>
          <a:bodyPr anchor="b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EC07554-04FF-E631-0501-FB0067068A7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348910" y="634999"/>
            <a:ext cx="6226055" cy="558800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0EE8F-C5DB-4FC2-948D-A1FFA4E4956D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0401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1381759"/>
            <a:ext cx="7538424" cy="1495431"/>
          </a:xfr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9" y="3615051"/>
            <a:ext cx="10869119" cy="2607949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5AAB-6534-40BB-A83B-579564260AAB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439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381760"/>
            <a:ext cx="8409385" cy="1861190"/>
          </a:xfr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3622994"/>
            <a:ext cx="8409385" cy="1486531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EA4D-FFB8-488B-9CC0-0ED932110694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427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115" y="2673960"/>
            <a:ext cx="6030409" cy="1336668"/>
          </a:xfrm>
        </p:spPr>
        <p:txBody>
          <a:bodyPr anchor="b">
            <a:no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77116" y="4363656"/>
            <a:ext cx="6602238" cy="148734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56647-DA7E-467E-90F1-CC920742D02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0292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and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504CB-7455-655E-34D7-F4B57D1BE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263" y="1001210"/>
            <a:ext cx="3767137" cy="1862137"/>
          </a:xfrm>
        </p:spPr>
        <p:txBody>
          <a:bodyPr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B444908-361A-7CAD-7359-097080F096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96252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47083C5-1DCD-4E5E-C3E4-0159994DEC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10263" y="5853114"/>
            <a:ext cx="5100637" cy="365126"/>
          </a:xfrm>
        </p:spPr>
        <p:txBody>
          <a:bodyPr anchor="b">
            <a:noAutofit/>
          </a:bodyPr>
          <a:lstStyle>
            <a:lvl1pPr marL="0" indent="0" algn="l">
              <a:buNone/>
              <a:defRPr sz="16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00F9B-C26D-DB3E-C68F-3E04FB41D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DA870C-1BE8-313C-BB1B-F9AAF2B9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A17163E2-A2D7-EAAF-56A4-FDEC0EE8C3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749028" y="1001210"/>
            <a:ext cx="1261872" cy="365126"/>
          </a:xfrm>
        </p:spPr>
        <p:txBody>
          <a:bodyPr lIns="0" rIns="0" anchor="t">
            <a:noAutofit/>
          </a:bodyPr>
          <a:lstStyle>
            <a:lvl1pPr marL="0" indent="0" algn="r">
              <a:buNone/>
              <a:defRPr sz="16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M/D/</a:t>
            </a:r>
            <a:r>
              <a:rPr lang="en-US" dirty="0" err="1"/>
              <a:t>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503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634999"/>
            <a:ext cx="7538424" cy="3346767"/>
          </a:xfrm>
        </p:spPr>
        <p:txBody>
          <a:bodyPr anchor="t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4362766"/>
            <a:ext cx="6595449" cy="1860234"/>
          </a:xfrm>
        </p:spPr>
        <p:txBody>
          <a:bodyPr anchor="b">
            <a:normAutofit/>
          </a:bodyPr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92A36-2584-4CAF-9790-2DE257F1CF05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53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635000"/>
            <a:ext cx="8095015" cy="375213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368" y="4728525"/>
            <a:ext cx="7514086" cy="112871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5D07-A851-41D0-AADA-3030D044D44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158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DC7F4-5862-4E2F-A99E-0F5A2A76447E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402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B68A6E56-99AC-4B8B-BAE8-02D071180C47}" type="datetime1">
              <a:rPr lang="en-US" smtClean="0"/>
              <a:t>5/20/26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85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77" r:id="rId5"/>
    <p:sldLayoutId id="2147483885" r:id="rId6"/>
    <p:sldLayoutId id="2147483832" r:id="rId7"/>
    <p:sldLayoutId id="2147483833" r:id="rId8"/>
    <p:sldLayoutId id="2147483834" r:id="rId9"/>
    <p:sldLayoutId id="2147483835" r:id="rId10"/>
    <p:sldLayoutId id="2147483879" r:id="rId11"/>
    <p:sldLayoutId id="2147483836" r:id="rId12"/>
    <p:sldLayoutId id="2147483878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  <p:sldLayoutId id="2147483882" r:id="rId20"/>
    <p:sldLayoutId id="2147483843" r:id="rId21"/>
    <p:sldLayoutId id="2147483844" r:id="rId22"/>
    <p:sldLayoutId id="2147483845" r:id="rId23"/>
    <p:sldLayoutId id="2147483846" r:id="rId24"/>
    <p:sldLayoutId id="2147483847" r:id="rId25"/>
    <p:sldLayoutId id="2147483848" r:id="rId26"/>
    <p:sldLayoutId id="2147483849" r:id="rId27"/>
    <p:sldLayoutId id="2147483850" r:id="rId28"/>
    <p:sldLayoutId id="2147483851" r:id="rId29"/>
    <p:sldLayoutId id="2147483852" r:id="rId30"/>
    <p:sldLayoutId id="2147483853" r:id="rId31"/>
    <p:sldLayoutId id="2147483854" r:id="rId32"/>
    <p:sldLayoutId id="2147483855" r:id="rId33"/>
    <p:sldLayoutId id="2147483856" r:id="rId34"/>
    <p:sldLayoutId id="2147483857" r:id="rId35"/>
    <p:sldLayoutId id="2147483858" r:id="rId36"/>
    <p:sldLayoutId id="2147483859" r:id="rId37"/>
    <p:sldLayoutId id="2147483881" r:id="rId38"/>
    <p:sldLayoutId id="2147483860" r:id="rId39"/>
    <p:sldLayoutId id="2147483861" r:id="rId40"/>
    <p:sldLayoutId id="2147483862" r:id="rId41"/>
    <p:sldLayoutId id="2147483863" r:id="rId42"/>
    <p:sldLayoutId id="2147483864" r:id="rId43"/>
    <p:sldLayoutId id="2147483865" r:id="rId44"/>
    <p:sldLayoutId id="2147483866" r:id="rId45"/>
    <p:sldLayoutId id="2147483867" r:id="rId46"/>
    <p:sldLayoutId id="2147483868" r:id="rId47"/>
    <p:sldLayoutId id="2147483884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83" r:id="rId5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158087-FA7F-501C-5BAA-E923FC468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263" y="2924875"/>
            <a:ext cx="5539730" cy="514081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Aptos" panose="020B0004020202020204" pitchFamily="34" charset="0"/>
              </a:rPr>
              <a:t>Tytuł projektu (uzupełnij)</a:t>
            </a:r>
            <a:endParaRPr lang="en-US" sz="2800" dirty="0">
              <a:latin typeface="Aptos" panose="020B0004020202020204" pitchFamily="34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E2E014F-DBA5-0CB5-7292-8E7397FA7C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10263" y="5853114"/>
            <a:ext cx="5100637" cy="365126"/>
          </a:xfrm>
        </p:spPr>
        <p:txBody>
          <a:bodyPr>
            <a:normAutofit/>
          </a:bodyPr>
          <a:lstStyle/>
          <a:p>
            <a:r>
              <a:rPr lang="pl-PL" dirty="0">
                <a:latin typeface="Aptos" panose="020B0004020202020204" pitchFamily="34" charset="0"/>
              </a:rPr>
              <a:t>Plik konkursowy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79FB34-9702-49B9-DD53-7223C3033163}"/>
              </a:ext>
            </a:extLst>
          </p:cNvPr>
          <p:cNvSpPr txBox="1">
            <a:spLocks/>
          </p:cNvSpPr>
          <p:nvPr/>
        </p:nvSpPr>
        <p:spPr>
          <a:xfrm>
            <a:off x="5910262" y="510717"/>
            <a:ext cx="4207131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WZORNICTWO SYSTEMÓW WIZUALNYCH</a:t>
            </a:r>
            <a:b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</a:br>
            <a:endParaRPr lang="en-US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Symbol zastępczy obrazu 12">
            <a:extLst>
              <a:ext uri="{FF2B5EF4-FFF2-40B4-BE49-F238E27FC236}">
                <a16:creationId xmlns:a16="http://schemas.microsoft.com/office/drawing/2014/main" id="{36600041-17F2-0974-8F2D-0CB62598C1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" b="11"/>
          <a:stretch/>
        </p:blipFill>
        <p:spPr>
          <a:xfrm>
            <a:off x="0" y="0"/>
            <a:ext cx="4962525" cy="6858000"/>
          </a:xfrm>
        </p:spPr>
      </p:pic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73DD18AB-6F7F-EEE6-76D8-68060206A43F}"/>
              </a:ext>
            </a:extLst>
          </p:cNvPr>
          <p:cNvSpPr txBox="1">
            <a:spLocks/>
          </p:cNvSpPr>
          <p:nvPr/>
        </p:nvSpPr>
        <p:spPr>
          <a:xfrm>
            <a:off x="5994442" y="653955"/>
            <a:ext cx="5539730" cy="370843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dirty="0">
                <a:latin typeface="Aptos" panose="020B0004020202020204" pitchFamily="34" charset="0"/>
              </a:rPr>
              <a:t>Kategoria (uzupełnij)</a:t>
            </a:r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17" name="Obraz 16" descr="Obraz zawierający tekst, Grafika, Czcion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65D67F1C-BCF3-A514-FBA8-C1D297E9D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919" y="5579247"/>
            <a:ext cx="1506253" cy="562766"/>
          </a:xfrm>
          <a:prstGeom prst="rect">
            <a:avLst/>
          </a:prstGeom>
        </p:spPr>
      </p:pic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9CDE839A-7944-8849-9176-C19EBBC42B5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16943" y="3292949"/>
            <a:ext cx="5433050" cy="365126"/>
          </a:xfrm>
        </p:spPr>
        <p:txBody>
          <a:bodyPr/>
          <a:lstStyle/>
          <a:p>
            <a:pPr algn="l"/>
            <a:r>
              <a:rPr lang="pl-PL" sz="2000" dirty="0">
                <a:latin typeface="Aptos" panose="020B0004020202020204" pitchFamily="34" charset="0"/>
              </a:rPr>
              <a:t>Firma (uzupełnij)</a:t>
            </a:r>
          </a:p>
          <a:p>
            <a:pPr algn="l"/>
            <a:endParaRPr lang="en-US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746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73947-2505-36D3-0D26-1BF1AE31A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B86036D-6188-3DC4-BEFF-5C1867668CAF}"/>
              </a:ext>
            </a:extLst>
          </p:cNvPr>
          <p:cNvSpPr txBox="1">
            <a:spLocks/>
          </p:cNvSpPr>
          <p:nvPr/>
        </p:nvSpPr>
        <p:spPr>
          <a:xfrm>
            <a:off x="647947" y="478695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1100" dirty="0">
                <a:solidFill>
                  <a:srgbClr val="292929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SEKCJA 5</a:t>
            </a:r>
            <a:br>
              <a:rPr lang="pl-PL" sz="1800" dirty="0">
                <a:solidFill>
                  <a:srgbClr val="292929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</a:br>
            <a:r>
              <a:rPr lang="pl-PL" sz="1800" dirty="0">
                <a:solidFill>
                  <a:srgbClr val="292929"/>
                </a:solidFill>
                <a:latin typeface="Aptos" panose="020B0004020202020204" pitchFamily="34" charset="0"/>
                <a:ea typeface="+mn-ea"/>
                <a:cs typeface="+mn-cs"/>
              </a:rPr>
              <a:t>Historia Powstania</a:t>
            </a:r>
            <a:endParaRPr lang="pl-PL" sz="1800" dirty="0">
              <a:solidFill>
                <a:srgbClr val="292929"/>
              </a:solidFill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42A1561-0B38-4B55-9F03-4A68D31C1D4B}"/>
              </a:ext>
            </a:extLst>
          </p:cNvPr>
          <p:cNvSpPr txBox="1">
            <a:spLocks/>
          </p:cNvSpPr>
          <p:nvPr/>
        </p:nvSpPr>
        <p:spPr>
          <a:xfrm>
            <a:off x="647947" y="1388741"/>
            <a:ext cx="5192408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000" b="0" dirty="0">
                <a:latin typeface="Aptos" panose="020B0004020202020204" pitchFamily="34" charset="0"/>
              </a:rPr>
              <a:t>OPOWIEDZ HISTORIĘ PROJEKTU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B4A378F9-3F63-DB43-86EA-42D4B47C4BC4}"/>
              </a:ext>
            </a:extLst>
          </p:cNvPr>
          <p:cNvSpPr txBox="1">
            <a:spLocks/>
          </p:cNvSpPr>
          <p:nvPr/>
        </p:nvSpPr>
        <p:spPr>
          <a:xfrm>
            <a:off x="647947" y="4483100"/>
            <a:ext cx="6419962" cy="18962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 dirty="0">
                <a:latin typeface="Aptos" panose="020B0004020202020204" pitchFamily="34" charset="0"/>
              </a:rPr>
              <a:t>Skup się na momentach krytycznych: co poszło zgodnie z planem, a kiedy musieliście zweryfikować założenia i zmienić kierunek? 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Pamiętaj, że Twój projekt oceniają eksperci-praktycy. Doskonale rozumiejący, że innowacyjne projekty rodzą się w przeróżny sposób - pokaż nam, jak potknięcia i wyciągnięte z nich lekcje ukształtowały i ulepszyły finalny produkt. Pokaż prototypy, testy, analizy… by zobrazować proces projektowy i napotkane wyzwania. Zagospodaruj układ i tekst w sposób pasujący to twojej historii. Możesz dodać dodatkową stronę by dopełnić historię.</a:t>
            </a:r>
          </a:p>
        </p:txBody>
      </p:sp>
      <p:pic>
        <p:nvPicPr>
          <p:cNvPr id="14" name="Symbol zastępczy obrazu 9">
            <a:extLst>
              <a:ext uri="{FF2B5EF4-FFF2-40B4-BE49-F238E27FC236}">
                <a16:creationId xmlns:a16="http://schemas.microsoft.com/office/drawing/2014/main" id="{9AC8E71A-D2BE-884F-A7C4-40F08C436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" r="51"/>
          <a:stretch/>
        </p:blipFill>
        <p:spPr>
          <a:xfrm>
            <a:off x="8165345" y="2756337"/>
            <a:ext cx="4026655" cy="4101663"/>
          </a:xfrm>
          <a:prstGeom prst="rect">
            <a:avLst/>
          </a:prstGeom>
          <a:blipFill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</p:pic>
      <p:pic>
        <p:nvPicPr>
          <p:cNvPr id="15" name="Symbol zastępczy obrazu 9">
            <a:extLst>
              <a:ext uri="{FF2B5EF4-FFF2-40B4-BE49-F238E27FC236}">
                <a16:creationId xmlns:a16="http://schemas.microsoft.com/office/drawing/2014/main" id="{FFB0A672-C854-2541-AE58-E965090EA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5" b="16365"/>
          <a:stretch/>
        </p:blipFill>
        <p:spPr>
          <a:xfrm>
            <a:off x="8165345" y="-1"/>
            <a:ext cx="4026655" cy="2756337"/>
          </a:xfrm>
          <a:prstGeom prst="rect">
            <a:avLst/>
          </a:prstGeom>
          <a:blipFill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28414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701D7-435D-8E7D-53C0-66C0C37F5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36CAB-BB4B-BDCA-63F6-F77BA904E5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8" y="356996"/>
            <a:ext cx="8481399" cy="795943"/>
          </a:xfrm>
        </p:spPr>
        <p:txBody>
          <a:bodyPr/>
          <a:lstStyle/>
          <a:p>
            <a:r>
              <a:rPr lang="pl-PL" sz="2000" dirty="0">
                <a:latin typeface="Aptos" panose="020B0004020202020204" pitchFamily="34" charset="0"/>
              </a:rPr>
              <a:t>Dodatkowe informacje</a:t>
            </a:r>
            <a:endParaRPr lang="en-US" sz="2000" dirty="0">
              <a:latin typeface="Aptos" panose="020B0004020202020204" pitchFamily="34" charset="0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837BE4EC-60AD-5FDF-28EA-96A2AD8E4956}"/>
              </a:ext>
            </a:extLst>
          </p:cNvPr>
          <p:cNvSpPr txBox="1">
            <a:spLocks/>
          </p:cNvSpPr>
          <p:nvPr/>
        </p:nvSpPr>
        <p:spPr>
          <a:xfrm>
            <a:off x="612648" y="5053584"/>
            <a:ext cx="4337304" cy="11029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>
                <a:latin typeface="Aptos" panose="020B0004020202020204" pitchFamily="34" charset="0"/>
              </a:rPr>
              <a:t>Na ostatniej stronie możesz umieścić dodatkowe wizualizacje lub zdjęcia projektu, informacje wartościowe dla oceny jury czy odnośniki do zewnętrznych materiałów np. wideo, prezentacji, katalogów.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495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96B45-59A7-C589-9ECA-BA4BE7D7D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339" y="4384678"/>
            <a:ext cx="2843462" cy="602958"/>
          </a:xfrm>
        </p:spPr>
        <p:txBody>
          <a:bodyPr/>
          <a:lstStyle/>
          <a:p>
            <a:r>
              <a:rPr lang="pl-PL" dirty="0">
                <a:latin typeface="Aptos" panose="020B0004020202020204" pitchFamily="34" charset="0"/>
              </a:rPr>
              <a:t>Wprowadzenie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9338A88E-B04F-F3BF-7190-A2B25725E06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70693" y="4384678"/>
            <a:ext cx="7887278" cy="1884229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Napisz krótkie podsumowanie projektu, nie więcej niż 700 znaków ze spacjami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pic>
        <p:nvPicPr>
          <p:cNvPr id="16" name="Symbol zastępczy obrazu 15">
            <a:extLst>
              <a:ext uri="{FF2B5EF4-FFF2-40B4-BE49-F238E27FC236}">
                <a16:creationId xmlns:a16="http://schemas.microsoft.com/office/drawing/2014/main" id="{0FBE6E5C-F9A2-A52C-D179-11E8B09212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" b="157"/>
          <a:stretch/>
        </p:blipFill>
        <p:spPr>
          <a:xfrm>
            <a:off x="28076" y="0"/>
            <a:ext cx="12192000" cy="3671455"/>
          </a:xfrm>
        </p:spPr>
      </p:pic>
    </p:spTree>
    <p:extLst>
      <p:ext uri="{BB962C8B-B14F-4D97-AF65-F5344CB8AC3E}">
        <p14:creationId xmlns:p14="http://schemas.microsoft.com/office/powerpoint/2010/main" val="156629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BD1DA41A-A88F-328D-6A47-056731152C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" r="51"/>
          <a:stretch/>
        </p:blipFill>
        <p:spPr>
          <a:xfrm>
            <a:off x="5459413" y="0"/>
            <a:ext cx="6732587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4BB16D-2F4A-F938-64C3-F8B6808F5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349" y="478695"/>
            <a:ext cx="3775116" cy="514081"/>
          </a:xfrm>
        </p:spPr>
        <p:txBody>
          <a:bodyPr>
            <a:normAutofit fontScale="90000"/>
          </a:bodyPr>
          <a:lstStyle/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SEKCJA 1</a:t>
            </a:r>
            <a:b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  <a:t>Wzorowy Design</a:t>
            </a:r>
            <a:endParaRPr lang="en-US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CE1C32-E3BE-E820-0C0D-D82105EBFBD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8421" y="2670048"/>
            <a:ext cx="4318240" cy="3632303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Czy projekt przekazuje jasną, oryginalną i spójną koncepcję wizualną? Opisz idee projektu używając nie więcej niż 700 znaków ze spacjami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r>
              <a:rPr lang="pl-PL" sz="1400" b="1" dirty="0"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CE117BB-BA57-1689-F227-6042878E70A5}"/>
              </a:ext>
            </a:extLst>
          </p:cNvPr>
          <p:cNvSpPr txBox="1">
            <a:spLocks/>
          </p:cNvSpPr>
          <p:nvPr/>
        </p:nvSpPr>
        <p:spPr>
          <a:xfrm>
            <a:off x="656349" y="1388741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IDEA</a:t>
            </a:r>
          </a:p>
        </p:txBody>
      </p:sp>
    </p:spTree>
    <p:extLst>
      <p:ext uri="{BB962C8B-B14F-4D97-AF65-F5344CB8AC3E}">
        <p14:creationId xmlns:p14="http://schemas.microsoft.com/office/powerpoint/2010/main" val="1834936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39526-2237-45BC-434A-9EFABB3DD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E9DD0-4ED7-784C-C74F-309933E7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1115" y="478695"/>
            <a:ext cx="3775116" cy="514081"/>
          </a:xfrm>
        </p:spPr>
        <p:txBody>
          <a:bodyPr>
            <a:normAutofit fontScale="90000"/>
          </a:bodyPr>
          <a:lstStyle/>
          <a:p>
            <a:r>
              <a:rPr lang="pl-PL" sz="1200" dirty="0">
                <a:latin typeface="Aptos" panose="020B0004020202020204" pitchFamily="34" charset="0"/>
                <a:cs typeface="Arial" panose="020B0604020202020204" pitchFamily="34" charset="0"/>
              </a:rPr>
              <a:t>SEKCJA 1</a:t>
            </a:r>
            <a:b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  <a:t>Wzorowy Design</a:t>
            </a:r>
            <a:endParaRPr lang="en-US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1BD690-278D-E9D8-700D-69DE1827D9F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33187" y="2456688"/>
            <a:ext cx="4088795" cy="3845663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Czy projekt wyróżnia się wizualną harmonią, atrakcyjnością i dopasowaniem do grupy docelowej? Opisz estetykę projektu używając nie więcej niż 700 znaków ze spacjami</a:t>
            </a:r>
            <a:r>
              <a:rPr lang="pl-PL" sz="1400" b="1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A8DD719-E8B7-C9D0-7857-C26DE11E05AD}"/>
              </a:ext>
            </a:extLst>
          </p:cNvPr>
          <p:cNvSpPr txBox="1">
            <a:spLocks/>
          </p:cNvSpPr>
          <p:nvPr/>
        </p:nvSpPr>
        <p:spPr>
          <a:xfrm>
            <a:off x="7411114" y="1388741"/>
            <a:ext cx="4088795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ESTETYKA</a:t>
            </a:r>
          </a:p>
        </p:txBody>
      </p:sp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CAC7A236-6034-827D-5D23-0C5A61ECE4D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" r="51"/>
          <a:stretch/>
        </p:blipFill>
        <p:spPr>
          <a:xfrm>
            <a:off x="0" y="0"/>
            <a:ext cx="6732587" cy="6858000"/>
          </a:xfrm>
        </p:spPr>
      </p:pic>
    </p:spTree>
    <p:extLst>
      <p:ext uri="{BB962C8B-B14F-4D97-AF65-F5344CB8AC3E}">
        <p14:creationId xmlns:p14="http://schemas.microsoft.com/office/powerpoint/2010/main" val="227155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7F955-3C22-0757-D2CD-2962369FB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28A0D-FB43-A632-9691-3AEBA54B0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349" y="478695"/>
            <a:ext cx="3775116" cy="514081"/>
          </a:xfrm>
        </p:spPr>
        <p:txBody>
          <a:bodyPr>
            <a:noAutofit/>
          </a:bodyPr>
          <a:lstStyle/>
          <a:p>
            <a:r>
              <a:rPr lang="pl-PL" sz="1100" dirty="0">
                <a:latin typeface="Aptos" panose="020B0004020202020204" pitchFamily="34" charset="0"/>
                <a:cs typeface="Arial" panose="020B0604020202020204" pitchFamily="34" charset="0"/>
              </a:rPr>
              <a:t>SEKCJA 1</a:t>
            </a:r>
            <a:br>
              <a:rPr lang="pl-PL" sz="1600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ptos" panose="020B0004020202020204" pitchFamily="34" charset="0"/>
                <a:cs typeface="Arial" panose="020B0604020202020204" pitchFamily="34" charset="0"/>
              </a:rPr>
              <a:t>Wzorowy Design</a:t>
            </a:r>
            <a:endParaRPr lang="en-US" sz="18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C23713-927E-C6C3-6FEC-5ECCB9E0091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8421" y="2389632"/>
            <a:ext cx="4095960" cy="3912719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Czy elementy systemu komunikacji wizualnej współpracują ze sobą, tworząc jednoznaczny przekaz? Opisz spójność projektu używając nie więcej niż 700 znaków ze spacjami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8A62150-3DE2-339E-6DDC-02F7056BE692}"/>
              </a:ext>
            </a:extLst>
          </p:cNvPr>
          <p:cNvSpPr txBox="1">
            <a:spLocks/>
          </p:cNvSpPr>
          <p:nvPr/>
        </p:nvSpPr>
        <p:spPr>
          <a:xfrm>
            <a:off x="656348" y="1388741"/>
            <a:ext cx="4232599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SPÓJNOŚĆ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44346F3-E39E-2BBC-A626-90F5C573EF56}"/>
              </a:ext>
            </a:extLst>
          </p:cNvPr>
          <p:cNvSpPr txBox="1">
            <a:spLocks/>
          </p:cNvSpPr>
          <p:nvPr/>
        </p:nvSpPr>
        <p:spPr>
          <a:xfrm>
            <a:off x="6844937" y="2801733"/>
            <a:ext cx="4858911" cy="8950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</a:rPr>
              <a:t>DODAJ ZDJĘCIE/WIZUALIZACJE PROJEKTU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E9998872-238D-3E9B-F67E-202A9EED4A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" r="51"/>
          <a:stretch/>
        </p:blipFill>
        <p:spPr>
          <a:xfrm>
            <a:off x="5459413" y="0"/>
            <a:ext cx="6732587" cy="6858000"/>
          </a:xfrm>
        </p:spPr>
      </p:pic>
    </p:spTree>
    <p:extLst>
      <p:ext uri="{BB962C8B-B14F-4D97-AF65-F5344CB8AC3E}">
        <p14:creationId xmlns:p14="http://schemas.microsoft.com/office/powerpoint/2010/main" val="2543882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5597E-501D-97F4-E74C-67ED5868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4998A7-DC9A-EC19-3B6A-F191FFF949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20236" y="2700528"/>
            <a:ext cx="4341952" cy="3601823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Czy system jest elastyczny i może być skutecznie zastosowany w różnych kontekstach i mediach? Opisz zagadnienie używając nie więcej niż 700 znaków ze spacjami</a:t>
            </a:r>
            <a:r>
              <a:rPr lang="pl-PL" sz="1400" b="1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DDE9A25-47A1-246D-4293-28D93409DC6E}"/>
              </a:ext>
            </a:extLst>
          </p:cNvPr>
          <p:cNvSpPr txBox="1">
            <a:spLocks/>
          </p:cNvSpPr>
          <p:nvPr/>
        </p:nvSpPr>
        <p:spPr>
          <a:xfrm>
            <a:off x="7020236" y="1388741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ADAPTACJA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A29DB4F-D4ED-376D-B378-BABDBC6CF538}"/>
              </a:ext>
            </a:extLst>
          </p:cNvPr>
          <p:cNvSpPr txBox="1">
            <a:spLocks/>
          </p:cNvSpPr>
          <p:nvPr/>
        </p:nvSpPr>
        <p:spPr>
          <a:xfrm>
            <a:off x="647947" y="478695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100" dirty="0">
                <a:latin typeface="Aptos" panose="020B0004020202020204" pitchFamily="34" charset="0"/>
                <a:cs typeface="Arial" panose="020B0604020202020204" pitchFamily="34" charset="0"/>
              </a:rPr>
              <a:t>SEKCJA 2</a:t>
            </a:r>
            <a:br>
              <a:rPr lang="pl-PL" sz="1800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ptos" panose="020B0004020202020204" pitchFamily="34" charset="0"/>
                <a:cs typeface="Arial" panose="020B0604020202020204" pitchFamily="34" charset="0"/>
              </a:rPr>
              <a:t>Wzorowy Innowacja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E68BE842-F122-13A1-B93E-55875FC5074E}"/>
              </a:ext>
            </a:extLst>
          </p:cNvPr>
          <p:cNvSpPr txBox="1">
            <a:spLocks/>
          </p:cNvSpPr>
          <p:nvPr/>
        </p:nvSpPr>
        <p:spPr>
          <a:xfrm>
            <a:off x="670019" y="2700528"/>
            <a:ext cx="4423091" cy="36018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 dirty="0">
                <a:latin typeface="Aptos" panose="020B0004020202020204" pitchFamily="34" charset="0"/>
              </a:rPr>
              <a:t>Czy projekt oferuje innowacyjne podejście do rozwiązywania problemów komunikacyjnych? Opisz zagadnienie używając nie więcej niż 700 znaków ze spacjami</a:t>
            </a:r>
            <a:r>
              <a:rPr lang="pl-PL" sz="1400" b="1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7978D45-2296-29FC-40D5-AAE21859D1C1}"/>
              </a:ext>
            </a:extLst>
          </p:cNvPr>
          <p:cNvSpPr txBox="1">
            <a:spLocks/>
          </p:cNvSpPr>
          <p:nvPr/>
        </p:nvSpPr>
        <p:spPr>
          <a:xfrm>
            <a:off x="647947" y="1388741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KREATYWNOŚĆ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D7C80BFA-0A6C-93F4-9E16-D8DC045864B0}"/>
              </a:ext>
            </a:extLst>
          </p:cNvPr>
          <p:cNvCxnSpPr>
            <a:cxnSpLocks/>
          </p:cNvCxnSpPr>
          <p:nvPr/>
        </p:nvCxnSpPr>
        <p:spPr>
          <a:xfrm>
            <a:off x="5840355" y="1470991"/>
            <a:ext cx="0" cy="48181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350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73947-2505-36D3-0D26-1BF1AE31A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DE352F-833E-D69D-E008-CA9D9D03B8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82582" y="2877311"/>
            <a:ext cx="4479606" cy="3425040"/>
          </a:xfrm>
        </p:spPr>
        <p:txBody>
          <a:bodyPr>
            <a:noAutofit/>
          </a:bodyPr>
          <a:lstStyle/>
          <a:p>
            <a:r>
              <a:rPr lang="pl-PL" sz="1400" b="1" dirty="0">
                <a:latin typeface="Aptos" panose="020B0004020202020204" pitchFamily="34" charset="0"/>
              </a:rPr>
              <a:t>Czy projekt wspiera wartości społeczne, kulturowe lub edukacyjne? Opisz zagadnienie używając nie więcej niż 700 znaków ze spacjami</a:t>
            </a:r>
            <a:r>
              <a:rPr lang="pl-PL" sz="1400" b="1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B514E4-59BC-8FFA-FE45-9A333E661B75}"/>
              </a:ext>
            </a:extLst>
          </p:cNvPr>
          <p:cNvSpPr txBox="1">
            <a:spLocks/>
          </p:cNvSpPr>
          <p:nvPr/>
        </p:nvSpPr>
        <p:spPr>
          <a:xfrm>
            <a:off x="6882582" y="1388741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SPOŁECZNOŚĆ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B86036D-6188-3DC4-BEFF-5C1867668CAF}"/>
              </a:ext>
            </a:extLst>
          </p:cNvPr>
          <p:cNvSpPr txBox="1">
            <a:spLocks/>
          </p:cNvSpPr>
          <p:nvPr/>
        </p:nvSpPr>
        <p:spPr>
          <a:xfrm>
            <a:off x="647947" y="478695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100" dirty="0">
                <a:latin typeface="Aptos" panose="020B0004020202020204" pitchFamily="34" charset="0"/>
                <a:cs typeface="Arial" panose="020B0604020202020204" pitchFamily="34" charset="0"/>
              </a:rPr>
              <a:t>SEKCJA 3</a:t>
            </a:r>
            <a:br>
              <a:rPr lang="pl-PL" sz="1800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ptos" panose="020B0004020202020204" pitchFamily="34" charset="0"/>
                <a:cs typeface="Arial" panose="020B0604020202020204" pitchFamily="34" charset="0"/>
              </a:rPr>
              <a:t>Wzorowy Wpływ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8CB81D33-EE72-6C22-787A-1458101113FD}"/>
              </a:ext>
            </a:extLst>
          </p:cNvPr>
          <p:cNvSpPr txBox="1">
            <a:spLocks/>
          </p:cNvSpPr>
          <p:nvPr/>
        </p:nvSpPr>
        <p:spPr>
          <a:xfrm>
            <a:off x="670019" y="2877311"/>
            <a:ext cx="4248588" cy="34250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 dirty="0">
                <a:latin typeface="Aptos" panose="020B0004020202020204" pitchFamily="34" charset="0"/>
              </a:rPr>
              <a:t>Czy system jest intuicyjny, dostępny i angażujący dla odbiorców? Opisz zagadnienie używając nie więcej niż 700 znaków ze spacjami</a:t>
            </a:r>
            <a:r>
              <a:rPr lang="pl-PL" sz="1400" b="1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42A1561-0B38-4B55-9F03-4A68D31C1D4B}"/>
              </a:ext>
            </a:extLst>
          </p:cNvPr>
          <p:cNvSpPr txBox="1">
            <a:spLocks/>
          </p:cNvSpPr>
          <p:nvPr/>
        </p:nvSpPr>
        <p:spPr>
          <a:xfrm>
            <a:off x="647947" y="1388741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0" dirty="0">
                <a:latin typeface="Aptos" panose="020B0004020202020204" pitchFamily="34" charset="0"/>
                <a:cs typeface="Arial" panose="020B0604020202020204" pitchFamily="34" charset="0"/>
              </a:rPr>
              <a:t>UŻYTKOWNIK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1ED1B22F-6710-1005-75D0-8A537EDE13CF}"/>
              </a:ext>
            </a:extLst>
          </p:cNvPr>
          <p:cNvCxnSpPr>
            <a:cxnSpLocks/>
          </p:cNvCxnSpPr>
          <p:nvPr/>
        </p:nvCxnSpPr>
        <p:spPr>
          <a:xfrm>
            <a:off x="5840355" y="1470991"/>
            <a:ext cx="0" cy="48181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611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360D7-F74C-CD9E-C576-1CB8FFE87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582" y="1277414"/>
            <a:ext cx="3390481" cy="2040031"/>
          </a:xfrm>
        </p:spPr>
        <p:txBody>
          <a:bodyPr>
            <a:normAutofit/>
          </a:bodyPr>
          <a:lstStyle/>
          <a:p>
            <a:r>
              <a:rPr lang="pl-PL" sz="6000" dirty="0"/>
              <a:t>X</a:t>
            </a:r>
            <a:br>
              <a:rPr lang="pl-PL" dirty="0"/>
            </a:br>
            <a:r>
              <a:rPr lang="pl-PL" dirty="0"/>
              <a:t>Interesujące dane, </a:t>
            </a:r>
            <a:br>
              <a:rPr lang="pl-PL" dirty="0"/>
            </a:br>
            <a:r>
              <a:rPr lang="pl-PL" dirty="0"/>
              <a:t>wyniki, cytat… lub sama wizualizacja</a:t>
            </a:r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4BA646AF-7EF2-D7EC-AE1B-32C26308307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58387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4F654-2BB1-7E4C-6383-D8D3FB173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B62117F-7DEB-3B41-A2BD-DF58167BADB3}"/>
              </a:ext>
            </a:extLst>
          </p:cNvPr>
          <p:cNvSpPr txBox="1">
            <a:spLocks/>
          </p:cNvSpPr>
          <p:nvPr/>
        </p:nvSpPr>
        <p:spPr>
          <a:xfrm>
            <a:off x="647947" y="478695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100" dirty="0">
                <a:latin typeface="Aptos" panose="020B0004020202020204" pitchFamily="34" charset="0"/>
                <a:cs typeface="Arial" panose="020B0604020202020204" pitchFamily="34" charset="0"/>
              </a:rPr>
              <a:t>SEKCJA 4</a:t>
            </a:r>
            <a:br>
              <a:rPr lang="pl-PL" sz="1800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ptos" panose="020B0004020202020204" pitchFamily="34" charset="0"/>
                <a:cs typeface="Arial" panose="020B0604020202020204" pitchFamily="34" charset="0"/>
              </a:rPr>
              <a:t>Wzorowy Biznes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9637DE1-8D96-985A-600B-BF9AA066321F}"/>
              </a:ext>
            </a:extLst>
          </p:cNvPr>
          <p:cNvSpPr txBox="1">
            <a:spLocks/>
          </p:cNvSpPr>
          <p:nvPr/>
        </p:nvSpPr>
        <p:spPr>
          <a:xfrm>
            <a:off x="670020" y="2606895"/>
            <a:ext cx="3207034" cy="35006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 dirty="0">
                <a:latin typeface="Aptos" panose="020B0004020202020204" pitchFamily="34" charset="0"/>
              </a:rPr>
              <a:t>Czy projekt generuje wartość dla klienta i marki, wspierając jej rozpoznawalność? (max. 500 znaków). 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B00FAF0-0CBB-0AA5-8015-8981D00DF0B4}"/>
              </a:ext>
            </a:extLst>
          </p:cNvPr>
          <p:cNvSpPr txBox="1">
            <a:spLocks/>
          </p:cNvSpPr>
          <p:nvPr/>
        </p:nvSpPr>
        <p:spPr>
          <a:xfrm>
            <a:off x="647947" y="1508008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000" b="0" dirty="0">
                <a:latin typeface="Aptos" panose="020B0004020202020204" pitchFamily="34" charset="0"/>
                <a:cs typeface="Arial" panose="020B0604020202020204" pitchFamily="34" charset="0"/>
              </a:rPr>
              <a:t>WARTOŚĆ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611C67C4-6024-EC2A-0C2D-157FC3299C03}"/>
              </a:ext>
            </a:extLst>
          </p:cNvPr>
          <p:cNvCxnSpPr>
            <a:cxnSpLocks/>
          </p:cNvCxnSpPr>
          <p:nvPr/>
        </p:nvCxnSpPr>
        <p:spPr>
          <a:xfrm>
            <a:off x="4074309" y="1484243"/>
            <a:ext cx="0" cy="48181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B9D0291E-2777-3A7D-37BA-DDE6C206DAAB}"/>
              </a:ext>
            </a:extLst>
          </p:cNvPr>
          <p:cNvSpPr txBox="1">
            <a:spLocks/>
          </p:cNvSpPr>
          <p:nvPr/>
        </p:nvSpPr>
        <p:spPr>
          <a:xfrm>
            <a:off x="4423063" y="2606895"/>
            <a:ext cx="3212866" cy="35006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 dirty="0">
                <a:latin typeface="Aptos" panose="020B0004020202020204" pitchFamily="34" charset="0"/>
              </a:rPr>
              <a:t>Czy projekt jest skuteczny kosztowo w realizacji celów biznesowych? (max. 500 znaków)</a:t>
            </a:r>
            <a:r>
              <a:rPr lang="pl-PL" sz="1400" b="1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7A69BC03-EEA9-E0CA-FED0-78F8788F27EC}"/>
              </a:ext>
            </a:extLst>
          </p:cNvPr>
          <p:cNvSpPr txBox="1">
            <a:spLocks/>
          </p:cNvSpPr>
          <p:nvPr/>
        </p:nvSpPr>
        <p:spPr>
          <a:xfrm>
            <a:off x="8331187" y="2606895"/>
            <a:ext cx="3127989" cy="35006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 dirty="0">
                <a:latin typeface="Aptos" panose="020B0004020202020204" pitchFamily="34" charset="0"/>
              </a:rPr>
              <a:t>Czy system komunikacji wizualnej ma potencjał do długoterminowego zastosowania? (max.500 znaków).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Lorem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ipsum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dolor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sit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amet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consectetur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adipiscing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Curabitur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pulvinar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leo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Sed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consequat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ex.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Cras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porta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elit.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Pellentesque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habitant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morbi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tristique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senectus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netus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malesuada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fames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ac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turpis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egestas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Vestibulum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et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lacus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vel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odio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cursus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commodo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Etiam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feugiat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ut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faucibus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risus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Donec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nec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justo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non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purus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imperdiet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vehicula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 vitae id </a:t>
            </a: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orci</a:t>
            </a:r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Aptos" panose="020B0004020202020204" pitchFamily="34" charset="0"/>
              </a:rPr>
              <a:t>. 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0FA3A636-6392-2037-C46A-E78EA76D9FDB}"/>
              </a:ext>
            </a:extLst>
          </p:cNvPr>
          <p:cNvSpPr txBox="1">
            <a:spLocks/>
          </p:cNvSpPr>
          <p:nvPr/>
        </p:nvSpPr>
        <p:spPr>
          <a:xfrm>
            <a:off x="4423063" y="1455001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000" b="0" dirty="0">
                <a:latin typeface="Aptos" panose="020B0004020202020204" pitchFamily="34" charset="0"/>
                <a:cs typeface="Arial" panose="020B0604020202020204" pitchFamily="34" charset="0"/>
              </a:rPr>
              <a:t>EFEKTYWNOŚĆ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FA6B4162-D764-52A2-541B-D44F8BCE1B7C}"/>
              </a:ext>
            </a:extLst>
          </p:cNvPr>
          <p:cNvSpPr txBox="1">
            <a:spLocks/>
          </p:cNvSpPr>
          <p:nvPr/>
        </p:nvSpPr>
        <p:spPr>
          <a:xfrm>
            <a:off x="8298933" y="1467677"/>
            <a:ext cx="3775116" cy="514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000" b="0" dirty="0">
                <a:latin typeface="Aptos" panose="020B0004020202020204" pitchFamily="34" charset="0"/>
                <a:cs typeface="Arial" panose="020B0604020202020204" pitchFamily="34" charset="0"/>
              </a:rPr>
              <a:t>TRWAŁOŚĆ</a:t>
            </a: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AEB2FC73-88E9-2553-AED2-A04D1F631FD0}"/>
              </a:ext>
            </a:extLst>
          </p:cNvPr>
          <p:cNvCxnSpPr>
            <a:cxnSpLocks/>
          </p:cNvCxnSpPr>
          <p:nvPr/>
        </p:nvCxnSpPr>
        <p:spPr>
          <a:xfrm>
            <a:off x="7897561" y="1414669"/>
            <a:ext cx="0" cy="48181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353190"/>
      </p:ext>
    </p:extLst>
  </p:cSld>
  <p:clrMapOvr>
    <a:masterClrMapping/>
  </p:clrMapOvr>
</p:sld>
</file>

<file path=ppt/theme/theme1.xml><?xml version="1.0" encoding="utf-8"?>
<a:theme xmlns:a="http://schemas.openxmlformats.org/drawingml/2006/main" name="Modern Minimalist">
  <a:themeElements>
    <a:clrScheme name="Custom 1">
      <a:dk1>
        <a:srgbClr val="292929"/>
      </a:dk1>
      <a:lt1>
        <a:srgbClr val="E6E6E6"/>
      </a:lt1>
      <a:dk2>
        <a:srgbClr val="2C3932"/>
      </a:dk2>
      <a:lt2>
        <a:srgbClr val="FDF6EA"/>
      </a:lt2>
      <a:accent1>
        <a:srgbClr val="ECEDE7"/>
      </a:accent1>
      <a:accent2>
        <a:srgbClr val="C5C1B3"/>
      </a:accent2>
      <a:accent3>
        <a:srgbClr val="757569"/>
      </a:accent3>
      <a:accent4>
        <a:srgbClr val="5D5149"/>
      </a:accent4>
      <a:accent5>
        <a:srgbClr val="25282B"/>
      </a:accent5>
      <a:accent6>
        <a:srgbClr val="757D79"/>
      </a:accent6>
      <a:hlink>
        <a:srgbClr val="7C766E"/>
      </a:hlink>
      <a:folHlink>
        <a:srgbClr val="7F8169"/>
      </a:folHlink>
    </a:clrScheme>
    <a:fontScheme name="Custom 8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rn Minimalist_Marketing Presentation_win32_LW_V5" id="{EE25A059-E042-48BD-9BBE-F3448E828BF8}" vid="{6B566A4A-587E-4CAA-B0EF-099A6B4A3C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F07B20-79A7-4533-8271-E8F0A8690F70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2BD4D0C1-2294-4FB1-A70A-F8864DFE58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CBDF24-F1CF-4FAC-955B-29E6C6CD16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</TotalTime>
  <Words>1528</Words>
  <Application>Microsoft Macintosh PowerPoint</Application>
  <PresentationFormat>Widescreen</PresentationFormat>
  <Paragraphs>41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Arial</vt:lpstr>
      <vt:lpstr>Raleway</vt:lpstr>
      <vt:lpstr>Modern Minimalist</vt:lpstr>
      <vt:lpstr>Tytuł projektu (uzupełnij)</vt:lpstr>
      <vt:lpstr>Wprowadzenie</vt:lpstr>
      <vt:lpstr>SEKCJA 1 Wzorowy Design</vt:lpstr>
      <vt:lpstr>SEKCJA 1 Wzorowy Design</vt:lpstr>
      <vt:lpstr>SEKCJA 1 Wzorowy Design</vt:lpstr>
      <vt:lpstr>PowerPoint Presentation</vt:lpstr>
      <vt:lpstr>PowerPoint Presentation</vt:lpstr>
      <vt:lpstr>X Interesujące dane,  wyniki, cytat… lub sama wizualizacja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projektu</dc:title>
  <dc:creator>Piotr Wiśniewski</dc:creator>
  <cp:lastModifiedBy>Daniel Kraszewski</cp:lastModifiedBy>
  <cp:revision>24</cp:revision>
  <dcterms:created xsi:type="dcterms:W3CDTF">2025-04-10T23:56:06Z</dcterms:created>
  <dcterms:modified xsi:type="dcterms:W3CDTF">2026-05-20T16:21:59Z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