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4"/>
  </p:sldMasterIdLst>
  <p:notesMasterIdLst>
    <p:notesMasterId r:id="rId16"/>
  </p:notesMasterIdLst>
  <p:handoutMasterIdLst>
    <p:handoutMasterId r:id="rId17"/>
  </p:handoutMasterIdLst>
  <p:sldIdLst>
    <p:sldId id="264" r:id="rId5"/>
    <p:sldId id="1514" r:id="rId6"/>
    <p:sldId id="1532" r:id="rId7"/>
    <p:sldId id="1503" r:id="rId8"/>
    <p:sldId id="1527" r:id="rId9"/>
    <p:sldId id="1528" r:id="rId10"/>
    <p:sldId id="1529" r:id="rId11"/>
    <p:sldId id="1530" r:id="rId12"/>
    <p:sldId id="1531" r:id="rId13"/>
    <p:sldId id="1533" r:id="rId14"/>
    <p:sldId id="151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19"/>
    <p:restoredTop sz="94733"/>
  </p:normalViewPr>
  <p:slideViewPr>
    <p:cSldViewPr snapToGrid="0">
      <p:cViewPr varScale="1">
        <p:scale>
          <a:sx n="209" d="100"/>
          <a:sy n="209" d="100"/>
        </p:scale>
        <p:origin x="11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5/20/26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30" y="5109526"/>
            <a:ext cx="10923934" cy="747715"/>
          </a:xfrm>
        </p:spPr>
        <p:txBody>
          <a:bodyPr anchor="t">
            <a:no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30" y="5972629"/>
            <a:ext cx="10923934" cy="480373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4744401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BBB2EBE-FB22-4464-85D2-2DC9E22B7327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883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30" y="1005686"/>
            <a:ext cx="7538424" cy="4474526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E1E88-96D7-4B6E-9891-F725EAD7A779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800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01714"/>
            <a:ext cx="8481396" cy="1127761"/>
          </a:xfrm>
        </p:spPr>
        <p:txBody>
          <a:bodyPr anchor="t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4029" y="2495234"/>
            <a:ext cx="8481396" cy="3727766"/>
          </a:xfrm>
        </p:spPr>
        <p:txBody>
          <a:bodyPr anchor="b">
            <a:normAutofit/>
          </a:bodyPr>
          <a:lstStyle>
            <a:lvl1pPr marL="457200" indent="-457200">
              <a:buFont typeface="+mj-lt"/>
              <a:buAutoNum type="arabicPeriod"/>
              <a:defRPr sz="1800"/>
            </a:lvl1pPr>
            <a:lvl2pPr marL="685800" indent="-457200">
              <a:buFont typeface="+mj-lt"/>
              <a:buAutoNum type="arabicPeriod"/>
              <a:defRPr sz="1600"/>
            </a:lvl2pPr>
            <a:lvl3pPr marL="800100" indent="-342900">
              <a:buFont typeface="+mj-lt"/>
              <a:buAutoNum type="arabicPeriod"/>
              <a:defRPr sz="1400"/>
            </a:lvl3pPr>
            <a:lvl4pPr marL="1028700" indent="-342900">
              <a:buFont typeface="+mj-lt"/>
              <a:buAutoNum type="arabicPeriod"/>
              <a:defRPr sz="1200"/>
            </a:lvl4pPr>
            <a:lvl5pPr marL="1257300" indent="-342900">
              <a:buFont typeface="+mj-lt"/>
              <a:buAutoNum type="arabicPeriod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9B45-065C-464F-9831-00834C012ADA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356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9" y="1001210"/>
            <a:ext cx="8501606" cy="1140106"/>
          </a:xfrm>
        </p:spPr>
        <p:txBody>
          <a:bodyPr anchor="t">
            <a:normAutofit/>
          </a:bodyPr>
          <a:lstStyle>
            <a:lvl1pPr algn="l"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17494" y="2494344"/>
            <a:ext cx="9039828" cy="3727048"/>
          </a:xfrm>
        </p:spPr>
        <p:txBody>
          <a:bodyPr anchor="b">
            <a:normAutofit/>
          </a:bodyPr>
          <a:lstStyle>
            <a:lvl1pPr marL="0" indent="0" algn="r">
              <a:buNone/>
              <a:defRPr sz="1600"/>
            </a:lvl1pPr>
            <a:lvl2pPr marL="228600" indent="0" algn="r">
              <a:buNone/>
              <a:defRPr sz="1400"/>
            </a:lvl2pPr>
            <a:lvl3pPr marL="457200" indent="0" algn="r">
              <a:buNone/>
              <a:defRPr sz="1200"/>
            </a:lvl3pPr>
            <a:lvl4pPr marL="685800" indent="0" algn="r">
              <a:buNone/>
              <a:defRPr sz="1100"/>
            </a:lvl4pPr>
            <a:lvl5pPr marL="914400" indent="0" algn="r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91C6A-0494-4B7E-9472-DADF91B98535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008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0" y="1001715"/>
            <a:ext cx="4663440" cy="1494475"/>
          </a:xfrm>
        </p:spPr>
        <p:txBody>
          <a:bodyPr anchor="t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AC20259-235D-F9C3-3788-C1457976F5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900120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0" y="2877190"/>
            <a:ext cx="4663440" cy="3345810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571500" indent="-342900">
              <a:buFont typeface="+mj-lt"/>
              <a:buAutoNum type="arabicPeriod"/>
              <a:defRPr sz="1800"/>
            </a:lvl2pPr>
            <a:lvl3pPr marL="800100" indent="-342900">
              <a:buFont typeface="+mj-lt"/>
              <a:buAutoNum type="arabicPeriod"/>
              <a:defRPr sz="1600"/>
            </a:lvl3pPr>
            <a:lvl4pPr marL="1028700" indent="-342900">
              <a:buFont typeface="+mj-lt"/>
              <a:buAutoNum type="arabicPeriod"/>
              <a:defRPr sz="1400"/>
            </a:lvl4pPr>
            <a:lvl5pPr>
              <a:buFont typeface="+mj-lt"/>
              <a:buAutoNum type="arabicPeriod"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7999" y="6453002"/>
            <a:ext cx="1996689" cy="365125"/>
          </a:xfrm>
        </p:spPr>
        <p:txBody>
          <a:bodyPr/>
          <a:lstStyle/>
          <a:p>
            <a:fld id="{07115F66-B3E6-4551-B22E-4B287AA00525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6821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385975"/>
            <a:ext cx="4325112" cy="2454796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D008B-B58A-49A6-B780-8AC32F8DB6AB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8784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258568"/>
            <a:ext cx="3813048" cy="3557016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2254250"/>
            <a:ext cx="4956175" cy="355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5E8A-5DB2-44C5-94A8-F7DD4B37DE5E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173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817" y="1748474"/>
            <a:ext cx="4300709" cy="4474525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8910" y="1748474"/>
            <a:ext cx="6209054" cy="447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65A2-73D1-4F04-A594-B1C8591CE583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887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01715"/>
            <a:ext cx="4328498" cy="4855526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8911" y="1001715"/>
            <a:ext cx="6209053" cy="52212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CB19-F540-47E4-AE8D-86093485D6F9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9296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634999"/>
            <a:ext cx="3385523" cy="5588001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05936" y="634999"/>
            <a:ext cx="7152028" cy="55880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D0328-810B-40CA-B11F-6AF8F0D17527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2657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0343EA0-3696-3715-1EEE-DEB34ADCD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970" y="998315"/>
            <a:ext cx="10903352" cy="746568"/>
          </a:xfrm>
        </p:spPr>
        <p:txBody>
          <a:bodyPr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DE672E2-7582-87E8-0C4F-B5A2E74BE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970" y="1741989"/>
            <a:ext cx="10903352" cy="4462041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47398-8F54-4553-9E44-E198307EB338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172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1001714"/>
            <a:ext cx="10923934" cy="746761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030" y="2129475"/>
            <a:ext cx="10923934" cy="4093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1C5AD-5FE9-4049-93FF-29C232757302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6475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497" y="634998"/>
            <a:ext cx="5652467" cy="1122375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1"/>
            <a:ext cx="5348905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05497" y="2129475"/>
            <a:ext cx="5652467" cy="4093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538937" y="6453002"/>
            <a:ext cx="3337584" cy="365125"/>
          </a:xfrm>
        </p:spPr>
        <p:txBody>
          <a:bodyPr/>
          <a:lstStyle/>
          <a:p>
            <a:fld id="{727BB111-C2A9-4350-82A1-58A445D7B23B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732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634998"/>
            <a:ext cx="6595448" cy="1122376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9" y="2129475"/>
            <a:ext cx="6595449" cy="4093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86070" y="0"/>
            <a:ext cx="4405930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C39754D-1116-4C0C-B39A-66DCB006B9C3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50591" y="6453002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706232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5608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2522" y="634998"/>
            <a:ext cx="6595442" cy="1113477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05930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62522" y="2129475"/>
            <a:ext cx="6595442" cy="4093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745736" y="6453002"/>
            <a:ext cx="3494314" cy="365125"/>
          </a:xfrm>
        </p:spPr>
        <p:txBody>
          <a:bodyPr/>
          <a:lstStyle/>
          <a:p>
            <a:fld id="{5D3074CB-54D8-4658-9345-2E06CF496946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0275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34998"/>
            <a:ext cx="6616831" cy="1113477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7" y="2129475"/>
            <a:ext cx="6616831" cy="4093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86070" y="0"/>
            <a:ext cx="4405929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CE1DCAC-91FF-48AA-8332-B3D8B0C3325E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285799" y="6453002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41440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5251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095" y="634999"/>
            <a:ext cx="4789067" cy="14763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286498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35946" y="2492387"/>
            <a:ext cx="4796216" cy="3730613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3745" y="6453002"/>
            <a:ext cx="1622776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012EA0AA-3442-4526-9247-C35D31D34EC5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8685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634999"/>
            <a:ext cx="4714880" cy="147546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30" y="2491461"/>
            <a:ext cx="4714122" cy="37315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71018" y="0"/>
            <a:ext cx="6320981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2031073" cy="365125"/>
          </a:xfrm>
        </p:spPr>
        <p:txBody>
          <a:bodyPr/>
          <a:lstStyle/>
          <a:p>
            <a:fld id="{4DFA33AF-C058-40A1-8BC4-79044A4F5CC6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1817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095" y="634998"/>
            <a:ext cx="4714869" cy="1113477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286502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43095" y="2129475"/>
            <a:ext cx="4714870" cy="4093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04491" y="6453002"/>
            <a:ext cx="177202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487201F0-C155-4BA9-A7E2-6A6E98554A92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5440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634998"/>
            <a:ext cx="4714880" cy="112237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30" y="2138374"/>
            <a:ext cx="4714880" cy="40846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17720" y="0"/>
            <a:ext cx="6274279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2031073" cy="365125"/>
          </a:xfrm>
        </p:spPr>
        <p:txBody>
          <a:bodyPr/>
          <a:lstStyle/>
          <a:p>
            <a:fld id="{8DC67C22-7906-45FB-B644-11E9E5674389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5221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6071" y="634999"/>
            <a:ext cx="3771894" cy="1475462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9473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86213" y="2491461"/>
            <a:ext cx="3771751" cy="37315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212663" y="6453002"/>
            <a:ext cx="922372" cy="365125"/>
          </a:xfrm>
        </p:spPr>
        <p:txBody>
          <a:bodyPr/>
          <a:lstStyle/>
          <a:p>
            <a:fld id="{9E7A2417-6D8D-490F-A1BD-926AE0A194B4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9135035" y="6453002"/>
            <a:ext cx="2546891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9569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7D1A505-C877-AAD5-1029-407A21A21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9" y="1001210"/>
            <a:ext cx="3775116" cy="1140106"/>
          </a:xfrm>
        </p:spPr>
        <p:txBody>
          <a:bodyPr anchor="t">
            <a:normAutofit/>
          </a:bodyPr>
          <a:lstStyle>
            <a:lvl1pPr algn="l"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0819" y="2495233"/>
            <a:ext cx="3775246" cy="3727767"/>
          </a:xfrm>
        </p:spPr>
        <p:txBody>
          <a:bodyPr anchor="b"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62527" y="0"/>
            <a:ext cx="7229472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1067625" cy="365125"/>
          </a:xfrm>
        </p:spPr>
        <p:txBody>
          <a:bodyPr/>
          <a:lstStyle/>
          <a:p>
            <a:fld id="{83343F5D-8631-4EC3-AA19-E201987224D6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04785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0426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140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29478" y="1000758"/>
            <a:ext cx="4301105" cy="3604032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9477" y="4731336"/>
            <a:ext cx="4301106" cy="1125906"/>
          </a:xfrm>
        </p:spPr>
        <p:txBody>
          <a:bodyPr anchor="t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286503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68895" y="6453002"/>
            <a:ext cx="17076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6747BAED-5106-419E-8EA6-E77BB5562E22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282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9044" y="1001716"/>
            <a:ext cx="2828919" cy="1875474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8172447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729044" y="3242950"/>
            <a:ext cx="2828919" cy="298005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43102" y="6453002"/>
            <a:ext cx="100365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F368B30C-4205-4EC7-9D0F-9E9D0FC0DD7D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46761" y="6453002"/>
            <a:ext cx="233516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9998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4728526"/>
            <a:ext cx="3385523" cy="1494474"/>
          </a:xfrm>
        </p:spPr>
        <p:txBody>
          <a:bodyPr anchor="t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981766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728527"/>
            <a:ext cx="6208724" cy="1494474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6EEE6-12E9-48D2-BC70-647AAF0505A0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9019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4362766"/>
            <a:ext cx="2828932" cy="1860234"/>
          </a:xfrm>
        </p:spPr>
        <p:txBody>
          <a:bodyPr anchor="t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1505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362766"/>
            <a:ext cx="7580324" cy="1860234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26460-CEA3-444B-B128-99C417D8CAD0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4529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627442"/>
            <a:ext cx="2828932" cy="1868747"/>
          </a:xfrm>
        </p:spPr>
        <p:txBody>
          <a:bodyPr anchor="t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59778"/>
            <a:ext cx="3494314" cy="365125"/>
          </a:xfrm>
        </p:spPr>
        <p:txBody>
          <a:bodyPr/>
          <a:lstStyle/>
          <a:p>
            <a:fld id="{65B3A449-D76F-413E-9B52-EDEB2BC0E252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59778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59778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634998"/>
            <a:ext cx="7580324" cy="1861191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242948"/>
            <a:ext cx="12192000" cy="3615051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474495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>
            <a:extLst>
              <a:ext uri="{FF2B5EF4-FFF2-40B4-BE49-F238E27FC236}">
                <a16:creationId xmlns:a16="http://schemas.microsoft.com/office/drawing/2014/main" id="{86455E2B-693F-0DD2-26AC-67AA70B45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1001714"/>
            <a:ext cx="10923934" cy="746761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8FDF04-AF36-4C53-2B47-758C5133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775" y="2128838"/>
            <a:ext cx="6230938" cy="4084637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24097" y="2138373"/>
            <a:ext cx="4333867" cy="40846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0935-B7EB-4F6E-B2C9-E1D5104E10A7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5764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634998"/>
            <a:ext cx="4714881" cy="1494477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199E625-0591-755C-CDEE-6DC8D4C8A3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3413" y="2495550"/>
            <a:ext cx="4714875" cy="372745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86499" y="634998"/>
            <a:ext cx="5271465" cy="55880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7BAC-B430-4A4F-8AAE-25504BF97745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7281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634999"/>
            <a:ext cx="3768108" cy="1489090"/>
          </a:xfrm>
        </p:spPr>
        <p:txBody>
          <a:bodyPr anchor="t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5AAFD1D-E8BD-E7CF-2F52-2E94E9C5F7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361" y="2495550"/>
            <a:ext cx="3787777" cy="372745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8911" y="634999"/>
            <a:ext cx="6209054" cy="5588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08BF-577E-411A-821A-2AA9C5E73396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9900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095" y="1001209"/>
            <a:ext cx="4712297" cy="1110177"/>
          </a:xfrm>
        </p:spPr>
        <p:txBody>
          <a:bodyPr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608" y="1001208"/>
            <a:ext cx="5654233" cy="4849795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42961" y="2212975"/>
            <a:ext cx="4713120" cy="3638028"/>
          </a:xfrm>
        </p:spPr>
        <p:txBody>
          <a:bodyPr anchor="b"/>
          <a:lstStyle>
            <a:lvl1pPr marL="0" indent="0" algn="l">
              <a:buNone/>
              <a:defRPr/>
            </a:lvl1pPr>
            <a:lvl2pPr marL="228600" indent="0" algn="l">
              <a:buNone/>
              <a:defRPr/>
            </a:lvl2pPr>
            <a:lvl3pPr marL="457200" indent="0" algn="l">
              <a:buNone/>
              <a:defRPr/>
            </a:lvl3pPr>
            <a:lvl4pPr marL="685800" indent="0" algn="l">
              <a:buNone/>
              <a:defRPr/>
            </a:lvl4pPr>
            <a:lvl5pPr marL="9144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3745" y="6453002"/>
            <a:ext cx="1622776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F65A0531-E492-459B-B5F8-B48480709ADD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8635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3" y="4718304"/>
            <a:ext cx="6209071" cy="150469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4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30" y="603503"/>
            <a:ext cx="10923934" cy="4334256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1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AC42-AB5C-493F-94C9-41671FE62C0C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7031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640079"/>
            <a:ext cx="10543032" cy="420624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2694-D515-4CFA-8484-B1EE82FAD9A7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879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30" y="634999"/>
            <a:ext cx="4328497" cy="3726811"/>
          </a:xfrm>
        </p:spPr>
        <p:txBody>
          <a:bodyPr anchor="t">
            <a:normAutofit/>
          </a:bodyPr>
          <a:lstStyle>
            <a:lvl1pPr algn="l">
              <a:defRPr sz="5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29" y="4742810"/>
            <a:ext cx="4328497" cy="1480190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05502" y="0"/>
            <a:ext cx="6286498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37160" y="6453002"/>
            <a:ext cx="1951777" cy="365125"/>
          </a:xfrm>
        </p:spPr>
        <p:txBody>
          <a:bodyPr/>
          <a:lstStyle/>
          <a:p>
            <a:fld id="{EC640154-3073-4609-8CFE-EF7D9B7F2C89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088937" y="6453002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844578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55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640079"/>
            <a:ext cx="10543032" cy="420624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4E15-C594-493D-A687-1BB311070D3D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4865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630936"/>
            <a:ext cx="8481395" cy="560527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5400" b="1"/>
            </a:lvl1pPr>
            <a:lvl2pPr marL="228600" indent="0">
              <a:lnSpc>
                <a:spcPct val="100000"/>
              </a:lnSpc>
              <a:buNone/>
              <a:defRPr sz="4800" b="1"/>
            </a:lvl2pPr>
            <a:lvl3pPr marL="457200" indent="0">
              <a:lnSpc>
                <a:spcPct val="100000"/>
              </a:lnSpc>
              <a:buNone/>
              <a:defRPr sz="4400" b="1"/>
            </a:lvl3pPr>
            <a:lvl4pPr marL="685800" indent="0">
              <a:lnSpc>
                <a:spcPct val="100000"/>
              </a:lnSpc>
              <a:buNone/>
              <a:defRPr sz="4000" b="1"/>
            </a:lvl4pPr>
            <a:lvl5pPr marL="914400" indent="0">
              <a:lnSpc>
                <a:spcPct val="100000"/>
              </a:lnSpc>
              <a:buNone/>
              <a:defRPr sz="3600" b="1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C2947-5726-47C7-9F62-7982FB64C89C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2037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748474"/>
            <a:ext cx="8481399" cy="4474526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F165A-D0E4-4A06-9114-A4FBF37E05E1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6863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7" y="634998"/>
            <a:ext cx="8502777" cy="5588002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9BD76-8429-4C23-AF1B-974C8518AFB9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1683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7009" y="5431536"/>
            <a:ext cx="8970264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188720"/>
            <a:ext cx="9198864" cy="365760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8919C-4701-4166-9CD4-E2FA7FE45E8F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6563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6" y="5109526"/>
            <a:ext cx="9043416" cy="706058"/>
          </a:xfr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936" y="1005839"/>
            <a:ext cx="9041078" cy="3355971"/>
          </a:xfrm>
        </p:spPr>
        <p:txBody>
          <a:bodyPr anchor="t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E3FC-1E02-4439-9388-C71CA72C9EB3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6273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030" y="5475285"/>
            <a:ext cx="8961683" cy="747715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30" y="1001715"/>
            <a:ext cx="8939738" cy="3726811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93E14-3578-48CE-A8AD-938F42ED612B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130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6" y="5109526"/>
            <a:ext cx="9043416" cy="706058"/>
          </a:xfr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936" y="1005839"/>
            <a:ext cx="9041078" cy="3355971"/>
          </a:xfrm>
        </p:spPr>
        <p:txBody>
          <a:bodyPr anchor="t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E3FC-1E02-4439-9388-C71CA72C9EB3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804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E58886C-4B5A-5A60-890E-21FF7CAA4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970" y="998315"/>
            <a:ext cx="10903352" cy="746568"/>
          </a:xfrm>
        </p:spPr>
        <p:txBody>
          <a:bodyPr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3969" y="2125883"/>
            <a:ext cx="5246151" cy="4097117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04" y="2125883"/>
            <a:ext cx="5270817" cy="4097117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346EE-0112-4F51-B9BD-C74D3E411CF8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989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>
            <a:extLst>
              <a:ext uri="{FF2B5EF4-FFF2-40B4-BE49-F238E27FC236}">
                <a16:creationId xmlns:a16="http://schemas.microsoft.com/office/drawing/2014/main" id="{35CF8238-5EE4-F3D1-7D25-C9A6960F5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970" y="998315"/>
            <a:ext cx="10903352" cy="746568"/>
          </a:xfrm>
        </p:spPr>
        <p:txBody>
          <a:bodyPr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030" y="2125883"/>
            <a:ext cx="5266090" cy="74496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6500" y="2116983"/>
            <a:ext cx="5251530" cy="753865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030" y="3242950"/>
            <a:ext cx="5266086" cy="2908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00" y="3242950"/>
            <a:ext cx="5270822" cy="2980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3ED7F-E940-4961-BE10-E0BA748E8C41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455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504CB-7455-655E-34D7-F4B57D1BE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0263" y="1001210"/>
            <a:ext cx="3767137" cy="1862137"/>
          </a:xfrm>
        </p:spPr>
        <p:txBody>
          <a:bodyPr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B444908-361A-7CAD-7359-097080F0969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962525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94B8B7-A305-B816-E552-FCB6868F54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47250" y="1001210"/>
            <a:ext cx="1263650" cy="365125"/>
          </a:xfrm>
        </p:spPr>
        <p:txBody>
          <a:bodyPr rIns="0" anchor="t"/>
          <a:lstStyle>
            <a:lvl1pPr algn="r"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AFC7BED0-EC46-4B77-BCF2-84871B7790D3}" type="datetime1">
              <a:rPr lang="en-US" smtClean="0"/>
              <a:pPr/>
              <a:t>5/20/26</a:t>
            </a:fld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47083C5-1DCD-4E5E-C3E4-0159994DEC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10263" y="5853114"/>
            <a:ext cx="5100637" cy="365126"/>
          </a:xfrm>
        </p:spPr>
        <p:txBody>
          <a:bodyPr anchor="b">
            <a:noAutofit/>
          </a:bodyPr>
          <a:lstStyle>
            <a:lvl1pPr marL="0" indent="0" algn="l">
              <a:buNone/>
              <a:defRPr sz="16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500F9B-C26D-DB3E-C68F-3E04FB41D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DA870C-1BE8-313C-BB1B-F9AAF2B9A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3725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99F47DC-03E0-08E9-D00B-3295E93E8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970" y="998315"/>
            <a:ext cx="10903352" cy="746568"/>
          </a:xfrm>
        </p:spPr>
        <p:txBody>
          <a:bodyPr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D619-A05B-46EA-A088-0985985AF27E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1737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DFC6D-F328-4016-9C10-CFAF5ED0E20E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1997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634999"/>
            <a:ext cx="3788455" cy="1870090"/>
          </a:xfrm>
        </p:spPr>
        <p:txBody>
          <a:bodyPr anchor="t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4028" y="2877190"/>
            <a:ext cx="3754911" cy="334581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8910" y="634999"/>
            <a:ext cx="6226055" cy="5588001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F152-C1D4-4501-8734-EF1E352F4073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1735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9983C42F-F801-D867-BF01-F343F2A33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634999"/>
            <a:ext cx="3788455" cy="1870090"/>
          </a:xfrm>
        </p:spPr>
        <p:txBody>
          <a:bodyPr anchor="t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23FAAF8-49F4-2BEF-8AD7-BA81E464F6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4028" y="2877190"/>
            <a:ext cx="3754911" cy="3345810"/>
          </a:xfrm>
        </p:spPr>
        <p:txBody>
          <a:bodyPr anchor="b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EC07554-04FF-E631-0501-FB0067068A7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348910" y="634999"/>
            <a:ext cx="6226055" cy="5588001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0EE8F-C5DB-4FC2-948D-A1FFA4E4956D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04018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1381759"/>
            <a:ext cx="7538424" cy="1495431"/>
          </a:xfr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4029" y="3615051"/>
            <a:ext cx="10869119" cy="2607949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B5AAB-6534-40BB-A83B-579564260AAB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439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381760"/>
            <a:ext cx="8409385" cy="1861190"/>
          </a:xfr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9" y="3622994"/>
            <a:ext cx="8409385" cy="1486531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228600" indent="0">
              <a:buNone/>
              <a:defRPr sz="2000"/>
            </a:lvl2pPr>
            <a:lvl3pPr marL="457200" indent="0">
              <a:buNone/>
              <a:defRPr sz="1800"/>
            </a:lvl3pPr>
            <a:lvl4pPr marL="685800" indent="0">
              <a:buNone/>
              <a:defRPr sz="16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EA4D-FFB8-488B-9CC0-0ED932110694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4276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7115" y="2673960"/>
            <a:ext cx="6030409" cy="1336668"/>
          </a:xfr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77116" y="4363656"/>
            <a:ext cx="6602238" cy="1487347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228600" indent="0">
              <a:buNone/>
              <a:defRPr sz="2000"/>
            </a:lvl2pPr>
            <a:lvl3pPr marL="457200" indent="0">
              <a:buNone/>
              <a:defRPr sz="1800"/>
            </a:lvl3pPr>
            <a:lvl4pPr marL="685800" indent="0">
              <a:buNone/>
              <a:defRPr sz="16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56647-DA7E-467E-90F1-CC920742D025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0292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504CB-7455-655E-34D7-F4B57D1BE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0263" y="1001210"/>
            <a:ext cx="3767137" cy="1862137"/>
          </a:xfrm>
        </p:spPr>
        <p:txBody>
          <a:bodyPr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B444908-361A-7CAD-7359-097080F0969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962525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47083C5-1DCD-4E5E-C3E4-0159994DEC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10263" y="5853114"/>
            <a:ext cx="5100637" cy="365126"/>
          </a:xfrm>
        </p:spPr>
        <p:txBody>
          <a:bodyPr anchor="b">
            <a:noAutofit/>
          </a:bodyPr>
          <a:lstStyle>
            <a:lvl1pPr marL="0" indent="0" algn="l">
              <a:buNone/>
              <a:defRPr sz="16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500F9B-C26D-DB3E-C68F-3E04FB41D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DA870C-1BE8-313C-BB1B-F9AAF2B9A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A17163E2-A2D7-EAAF-56A4-FDEC0EE8C3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749028" y="1001210"/>
            <a:ext cx="1261872" cy="365126"/>
          </a:xfrm>
        </p:spPr>
        <p:txBody>
          <a:bodyPr lIns="0" rIns="0" anchor="t">
            <a:noAutofit/>
          </a:bodyPr>
          <a:lstStyle>
            <a:lvl1pPr marL="0" indent="0" algn="r">
              <a:buNone/>
              <a:defRPr sz="16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M/D/</a:t>
            </a:r>
            <a:r>
              <a:rPr lang="en-US" dirty="0" err="1"/>
              <a:t>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503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30" y="634999"/>
            <a:ext cx="7538424" cy="3346767"/>
          </a:xfrm>
        </p:spPr>
        <p:txBody>
          <a:bodyPr anchor="t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29" y="4362766"/>
            <a:ext cx="6595449" cy="1860234"/>
          </a:xfrm>
        </p:spPr>
        <p:txBody>
          <a:bodyPr anchor="b"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92A36-2584-4CAF-9790-2DE257F1CF05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531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30" y="635000"/>
            <a:ext cx="8095015" cy="375213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368" y="4728525"/>
            <a:ext cx="7514086" cy="1128715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5D07-A851-41D0-AADA-3030D044D44E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158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C7F4-5862-4E2F-A99E-0F5A2A76447E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402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B68A6E56-99AC-4B8B-BAE8-02D071180C47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854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77" r:id="rId5"/>
    <p:sldLayoutId id="2147483885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78" r:id="rId12"/>
    <p:sldLayoutId id="2147483837" r:id="rId13"/>
    <p:sldLayoutId id="2147483838" r:id="rId14"/>
    <p:sldLayoutId id="2147483839" r:id="rId15"/>
    <p:sldLayoutId id="2147483840" r:id="rId16"/>
    <p:sldLayoutId id="2147483841" r:id="rId17"/>
    <p:sldLayoutId id="2147483842" r:id="rId18"/>
    <p:sldLayoutId id="2147483882" r:id="rId19"/>
    <p:sldLayoutId id="2147483843" r:id="rId20"/>
    <p:sldLayoutId id="2147483844" r:id="rId21"/>
    <p:sldLayoutId id="2147483845" r:id="rId22"/>
    <p:sldLayoutId id="2147483846" r:id="rId23"/>
    <p:sldLayoutId id="2147483847" r:id="rId24"/>
    <p:sldLayoutId id="2147483848" r:id="rId25"/>
    <p:sldLayoutId id="2147483849" r:id="rId26"/>
    <p:sldLayoutId id="2147483850" r:id="rId27"/>
    <p:sldLayoutId id="2147483851" r:id="rId28"/>
    <p:sldLayoutId id="2147483852" r:id="rId29"/>
    <p:sldLayoutId id="2147483853" r:id="rId30"/>
    <p:sldLayoutId id="2147483854" r:id="rId31"/>
    <p:sldLayoutId id="2147483855" r:id="rId32"/>
    <p:sldLayoutId id="2147483856" r:id="rId33"/>
    <p:sldLayoutId id="2147483857" r:id="rId34"/>
    <p:sldLayoutId id="2147483858" r:id="rId35"/>
    <p:sldLayoutId id="2147483859" r:id="rId36"/>
    <p:sldLayoutId id="2147483881" r:id="rId37"/>
    <p:sldLayoutId id="2147483860" r:id="rId38"/>
    <p:sldLayoutId id="2147483861" r:id="rId39"/>
    <p:sldLayoutId id="2147483862" r:id="rId40"/>
    <p:sldLayoutId id="2147483863" r:id="rId41"/>
    <p:sldLayoutId id="2147483864" r:id="rId42"/>
    <p:sldLayoutId id="2147483865" r:id="rId43"/>
    <p:sldLayoutId id="2147483866" r:id="rId44"/>
    <p:sldLayoutId id="2147483867" r:id="rId45"/>
    <p:sldLayoutId id="2147483868" r:id="rId46"/>
    <p:sldLayoutId id="2147483884" r:id="rId47"/>
    <p:sldLayoutId id="2147483869" r:id="rId48"/>
    <p:sldLayoutId id="2147483870" r:id="rId49"/>
    <p:sldLayoutId id="2147483871" r:id="rId50"/>
    <p:sldLayoutId id="2147483872" r:id="rId51"/>
    <p:sldLayoutId id="2147483873" r:id="rId52"/>
    <p:sldLayoutId id="2147483874" r:id="rId53"/>
    <p:sldLayoutId id="2147483875" r:id="rId54"/>
    <p:sldLayoutId id="2147483876" r:id="rId55"/>
    <p:sldLayoutId id="2147483883" r:id="rId5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158087-FA7F-501C-5BAA-E923FC468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0263" y="2924875"/>
            <a:ext cx="5623909" cy="514081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Aptos" panose="020B0004020202020204" pitchFamily="34" charset="0"/>
              </a:rPr>
              <a:t>Tytuł projektu (uzupełnij)</a:t>
            </a:r>
            <a:endParaRPr lang="en-US" sz="2800" dirty="0">
              <a:latin typeface="Aptos" panose="020B0004020202020204" pitchFamily="34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E2E014F-DBA5-0CB5-7292-8E7397FA7C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10263" y="5853114"/>
            <a:ext cx="5100637" cy="365126"/>
          </a:xfrm>
        </p:spPr>
        <p:txBody>
          <a:bodyPr>
            <a:normAutofit/>
          </a:bodyPr>
          <a:lstStyle/>
          <a:p>
            <a:r>
              <a:rPr lang="pl-PL" dirty="0">
                <a:latin typeface="Aptos" panose="020B0004020202020204" pitchFamily="34" charset="0"/>
              </a:rPr>
              <a:t>Plik konkursowy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579FB34-9702-49B9-DD53-7223C3033163}"/>
              </a:ext>
            </a:extLst>
          </p:cNvPr>
          <p:cNvSpPr txBox="1">
            <a:spLocks/>
          </p:cNvSpPr>
          <p:nvPr/>
        </p:nvSpPr>
        <p:spPr>
          <a:xfrm>
            <a:off x="5910262" y="510717"/>
            <a:ext cx="4207131" cy="51408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  <a:t>WZORNICTWO: ROZWÓJ I PROMOCJA</a:t>
            </a:r>
            <a:endParaRPr lang="en-US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Symbol zastępczy obrazu 12">
            <a:extLst>
              <a:ext uri="{FF2B5EF4-FFF2-40B4-BE49-F238E27FC236}">
                <a16:creationId xmlns:a16="http://schemas.microsoft.com/office/drawing/2014/main" id="{36600041-17F2-0974-8F2D-0CB62598C15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" r="32"/>
          <a:stretch/>
        </p:blipFill>
        <p:spPr>
          <a:xfrm>
            <a:off x="0" y="0"/>
            <a:ext cx="4962525" cy="6858000"/>
          </a:xfrm>
        </p:spPr>
      </p:pic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73DD18AB-6F7F-EEE6-76D8-68060206A43F}"/>
              </a:ext>
            </a:extLst>
          </p:cNvPr>
          <p:cNvSpPr txBox="1">
            <a:spLocks/>
          </p:cNvSpPr>
          <p:nvPr/>
        </p:nvSpPr>
        <p:spPr>
          <a:xfrm>
            <a:off x="5994442" y="653955"/>
            <a:ext cx="5429462" cy="56382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dirty="0">
                <a:latin typeface="Aptos" panose="020B0004020202020204" pitchFamily="34" charset="0"/>
              </a:rPr>
              <a:t>Kategoria (uzupełnij)</a:t>
            </a:r>
            <a:endParaRPr lang="en-US" dirty="0">
              <a:latin typeface="Aptos" panose="020B0004020202020204" pitchFamily="34" charset="0"/>
            </a:endParaRPr>
          </a:p>
        </p:txBody>
      </p:sp>
      <p:pic>
        <p:nvPicPr>
          <p:cNvPr id="17" name="Obraz 16" descr="Obraz zawierający tekst, Grafika, Czcion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65D67F1C-BCF3-A514-FBA8-C1D297E9D0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919" y="5579247"/>
            <a:ext cx="1506253" cy="56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746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42971-EE43-E9F2-13AA-FB10B6279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2358C-0D49-AF9A-3A79-F658AAA1B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49" y="478695"/>
            <a:ext cx="3775116" cy="514081"/>
          </a:xfrm>
        </p:spPr>
        <p:txBody>
          <a:bodyPr>
            <a:normAutofit/>
          </a:bodyPr>
          <a:lstStyle/>
          <a:p>
            <a: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  <a:t>SEKCJA 4</a:t>
            </a:r>
            <a:b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</a:br>
            <a:endParaRPr lang="en-US" sz="12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814074-7F8B-7B04-34FB-80B8EC2AA8C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020" y="4456176"/>
            <a:ext cx="6430531" cy="1846174"/>
          </a:xfrm>
        </p:spPr>
        <p:txBody>
          <a:bodyPr>
            <a:noAutofit/>
          </a:bodyPr>
          <a:lstStyle/>
          <a:p>
            <a:r>
              <a:rPr lang="pl-PL" sz="1400" b="1" dirty="0">
                <a:latin typeface="Aptos" panose="020B0004020202020204" pitchFamily="34" charset="0"/>
              </a:rPr>
              <a:t>Skup się na momentach krytycznych: co poszło zgodnie z planem, a kiedy musieliście zweryfikować założenia i zmienić kierunek? 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Pamiętaj, że Twój projekt oceniają eksperci-praktycy. Doskonale rozumiejący, że innowacyjne projekty rodzą się w przeróżny sposób - pokaż nam, jak potknięcia i wyciągnięte z nich lekcje ukształtowały i ulepszyły finalny projekt. Pokaż prototypy, testy, analizy… by zobrazować proces projektowy i napotkane wyzwania. Zagospodaruj układ i tekst w sposób pasujący to twojej historii. Możesz dodać dodatkową stronę by dopełnić historię.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4D31266-4083-483E-C19A-0B45713DD9FC}"/>
              </a:ext>
            </a:extLst>
          </p:cNvPr>
          <p:cNvSpPr txBox="1">
            <a:spLocks/>
          </p:cNvSpPr>
          <p:nvPr/>
        </p:nvSpPr>
        <p:spPr>
          <a:xfrm>
            <a:off x="630948" y="657079"/>
            <a:ext cx="4318240" cy="514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0" dirty="0">
                <a:latin typeface="Aptos" panose="020B0004020202020204" pitchFamily="34" charset="0"/>
              </a:rPr>
              <a:t>HISTORIA POWSTANIA</a:t>
            </a:r>
            <a:endParaRPr lang="pl-PL" sz="3600" b="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D33110B-023F-149B-D252-F8CC7C11E4B1}"/>
              </a:ext>
            </a:extLst>
          </p:cNvPr>
          <p:cNvSpPr txBox="1">
            <a:spLocks/>
          </p:cNvSpPr>
          <p:nvPr/>
        </p:nvSpPr>
        <p:spPr>
          <a:xfrm>
            <a:off x="653021" y="1575602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400" dirty="0">
                <a:latin typeface="Aptos" panose="020B0004020202020204" pitchFamily="34" charset="0"/>
              </a:rPr>
              <a:t>OPOWIEDZ HISTORIĘ PROJEKTU</a:t>
            </a:r>
          </a:p>
        </p:txBody>
      </p:sp>
      <p:pic>
        <p:nvPicPr>
          <p:cNvPr id="9" name="Symbol zastępczy obrazu 9">
            <a:extLst>
              <a:ext uri="{FF2B5EF4-FFF2-40B4-BE49-F238E27FC236}">
                <a16:creationId xmlns:a16="http://schemas.microsoft.com/office/drawing/2014/main" id="{E887D121-00EA-094D-8143-D1250D557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" b="12"/>
          <a:stretch/>
        </p:blipFill>
        <p:spPr>
          <a:xfrm>
            <a:off x="8165345" y="2756337"/>
            <a:ext cx="4026655" cy="4101663"/>
          </a:xfrm>
          <a:prstGeom prst="rect">
            <a:avLst/>
          </a:prstGeom>
          <a:blipFill>
            <a:blip r:embed="rId3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</p:pic>
      <p:pic>
        <p:nvPicPr>
          <p:cNvPr id="12" name="Symbol zastępczy obrazu 9">
            <a:extLst>
              <a:ext uri="{FF2B5EF4-FFF2-40B4-BE49-F238E27FC236}">
                <a16:creationId xmlns:a16="http://schemas.microsoft.com/office/drawing/2014/main" id="{C3AC131C-FB79-FC44-8FDC-33829A6229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18" b="25218"/>
          <a:stretch/>
        </p:blipFill>
        <p:spPr>
          <a:xfrm>
            <a:off x="8165345" y="-1"/>
            <a:ext cx="4026655" cy="2756337"/>
          </a:xfrm>
          <a:prstGeom prst="rect">
            <a:avLst/>
          </a:prstGeom>
          <a:blipFill>
            <a:blip r:embed="rId3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</p:pic>
      <p:pic>
        <p:nvPicPr>
          <p:cNvPr id="13" name="Symbol zastępczy obrazu 9">
            <a:extLst>
              <a:ext uri="{FF2B5EF4-FFF2-40B4-BE49-F238E27FC236}">
                <a16:creationId xmlns:a16="http://schemas.microsoft.com/office/drawing/2014/main" id="{1C556B7E-462B-C941-8C6C-164F3833DB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8" b="16408"/>
          <a:stretch/>
        </p:blipFill>
        <p:spPr>
          <a:xfrm>
            <a:off x="8165345" y="0"/>
            <a:ext cx="4026655" cy="2756337"/>
          </a:xfrm>
          <a:prstGeom prst="rect">
            <a:avLst/>
          </a:prstGeom>
          <a:blipFill>
            <a:blip r:embed="rId3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433534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701D7-435D-8E7D-53C0-66C0C37F5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FB919A6-9AF9-EAE8-1E8A-98AE77C79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Quote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36CAB-BB4B-BDCA-63F6-F77BA904E53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8" y="356996"/>
            <a:ext cx="8481399" cy="795943"/>
          </a:xfrm>
        </p:spPr>
        <p:txBody>
          <a:bodyPr/>
          <a:lstStyle/>
          <a:p>
            <a:r>
              <a:rPr lang="pl-PL" sz="2000" dirty="0">
                <a:latin typeface="Aptos" panose="020B0004020202020204" pitchFamily="34" charset="0"/>
              </a:rPr>
              <a:t>Dodatkowe informacje</a:t>
            </a:r>
            <a:endParaRPr lang="en-US" sz="2000" dirty="0">
              <a:latin typeface="Aptos" panose="020B0004020202020204" pitchFamily="34" charset="0"/>
            </a:endParaRP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837BE4EC-60AD-5FDF-28EA-96A2AD8E4956}"/>
              </a:ext>
            </a:extLst>
          </p:cNvPr>
          <p:cNvSpPr txBox="1">
            <a:spLocks/>
          </p:cNvSpPr>
          <p:nvPr/>
        </p:nvSpPr>
        <p:spPr>
          <a:xfrm>
            <a:off x="612648" y="5035296"/>
            <a:ext cx="4544568" cy="11212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dirty="0">
                <a:latin typeface="Aptos" panose="020B0004020202020204" pitchFamily="34" charset="0"/>
              </a:rPr>
              <a:t>Na ostatniej stronie możesz umieścić dodatkowe wizualizacje lub zdjęcia projektu, informacje wartościowe dla oceny jury czy odnośniki do zewnętrznych materiałów np. wideo, prezentacji, katalogów.</a:t>
            </a:r>
            <a:endParaRPr lang="en-US" sz="1400" dirty="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495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96B45-59A7-C589-9ECA-BA4BE7D7D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339" y="4384678"/>
            <a:ext cx="2843462" cy="602958"/>
          </a:xfrm>
        </p:spPr>
        <p:txBody>
          <a:bodyPr/>
          <a:lstStyle/>
          <a:p>
            <a:r>
              <a:rPr lang="pl-PL" dirty="0">
                <a:latin typeface="Aptos" panose="020B0004020202020204" pitchFamily="34" charset="0"/>
              </a:rPr>
              <a:t>Wprowadzenie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9338A88E-B04F-F3BF-7190-A2B25725E06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70693" y="4384678"/>
            <a:ext cx="7887278" cy="1917231"/>
          </a:xfrm>
        </p:spPr>
        <p:txBody>
          <a:bodyPr>
            <a:noAutofit/>
          </a:bodyPr>
          <a:lstStyle/>
          <a:p>
            <a:r>
              <a:rPr lang="pl-PL" sz="1400" b="1" dirty="0">
                <a:latin typeface="Aptos" panose="020B0004020202020204" pitchFamily="34" charset="0"/>
              </a:rPr>
              <a:t>Napisz krótkie podsumowanie projektu, nie więcej niż 700 znaków ze spacjami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dolor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sit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consectetur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Curabitur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pulvinar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leo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Sed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consequat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ex.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Cras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porta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Pellentesque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habitant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morbi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tristique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senectus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malesuada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fames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turpis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egestas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Vestibulum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lacus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vel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odio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commodo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endParaRPr lang="en-US" sz="1400" dirty="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pic>
        <p:nvPicPr>
          <p:cNvPr id="16" name="Symbol zastępczy obrazu 15">
            <a:extLst>
              <a:ext uri="{FF2B5EF4-FFF2-40B4-BE49-F238E27FC236}">
                <a16:creationId xmlns:a16="http://schemas.microsoft.com/office/drawing/2014/main" id="{0FBE6E5C-F9A2-A52C-D179-11E8B09212E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" b="157"/>
          <a:stretch/>
        </p:blipFill>
        <p:spPr>
          <a:xfrm>
            <a:off x="-1" y="0"/>
            <a:ext cx="12192000" cy="3671455"/>
          </a:xfrm>
        </p:spPr>
      </p:pic>
    </p:spTree>
    <p:extLst>
      <p:ext uri="{BB962C8B-B14F-4D97-AF65-F5344CB8AC3E}">
        <p14:creationId xmlns:p14="http://schemas.microsoft.com/office/powerpoint/2010/main" val="156629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08CB2-DB38-85EE-73B6-73D728C92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B1BA5-3A4A-BBA4-1DE0-FCFFF6A74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243" y="513530"/>
            <a:ext cx="5568813" cy="1140106"/>
          </a:xfrm>
        </p:spPr>
        <p:txBody>
          <a:bodyPr>
            <a:normAutofit/>
          </a:bodyPr>
          <a:lstStyle/>
          <a:p>
            <a:r>
              <a:rPr lang="pl-PL" dirty="0">
                <a:latin typeface="Aptos" panose="020B0004020202020204" pitchFamily="34" charset="0"/>
              </a:rPr>
              <a:t>W kontekście trzech sekcji: MISJA, WYKONANIE oraz EFEKTY, opisz swój projekt, wybierając dla każdej sekcji 2 nie powtarzające się aspekty: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DAA8410B-682E-F903-08F2-B527BC69325F}"/>
              </a:ext>
            </a:extLst>
          </p:cNvPr>
          <p:cNvSpPr txBox="1">
            <a:spLocks/>
          </p:cNvSpPr>
          <p:nvPr/>
        </p:nvSpPr>
        <p:spPr>
          <a:xfrm>
            <a:off x="6295327" y="1824322"/>
            <a:ext cx="4640897" cy="3473059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pl-PL" b="1" dirty="0">
                <a:latin typeface="Aptos" panose="020B0004020202020204" pitchFamily="34" charset="0"/>
              </a:rPr>
              <a:t>Zrównoważony rozwój: </a:t>
            </a:r>
            <a:r>
              <a:rPr lang="pl-PL" dirty="0">
                <a:latin typeface="Aptos" panose="020B0004020202020204" pitchFamily="34" charset="0"/>
              </a:rPr>
              <a:t>czy projekt promuje wartości zrównoważonego rozwoju?</a:t>
            </a:r>
          </a:p>
          <a:p>
            <a:pPr algn="l">
              <a:lnSpc>
                <a:spcPct val="100000"/>
              </a:lnSpc>
            </a:pPr>
            <a:r>
              <a:rPr lang="pl-PL" b="1" dirty="0">
                <a:latin typeface="Aptos" panose="020B0004020202020204" pitchFamily="34" charset="0"/>
              </a:rPr>
              <a:t>Budowanie świadomości: </a:t>
            </a:r>
            <a:r>
              <a:rPr lang="pl-PL" dirty="0">
                <a:latin typeface="Aptos" panose="020B0004020202020204" pitchFamily="34" charset="0"/>
              </a:rPr>
              <a:t>czy projekt zwiększa zrozumienie głębi wzornictwa i buduje uznanie dla znaczenia wzornictwa?</a:t>
            </a:r>
          </a:p>
          <a:p>
            <a:pPr algn="l">
              <a:lnSpc>
                <a:spcPct val="100000"/>
              </a:lnSpc>
            </a:pPr>
            <a:r>
              <a:rPr lang="pl-PL" b="1" dirty="0">
                <a:latin typeface="Aptos" panose="020B0004020202020204" pitchFamily="34" charset="0"/>
              </a:rPr>
              <a:t>Wizja: </a:t>
            </a:r>
            <a:r>
              <a:rPr lang="pl-PL" dirty="0">
                <a:latin typeface="Aptos" panose="020B0004020202020204" pitchFamily="34" charset="0"/>
              </a:rPr>
              <a:t>czy projekt wyznacza nowe kierunki dla projektantów lub roli wzornictwa w organizacjach lub społeczeństwie?</a:t>
            </a:r>
          </a:p>
          <a:p>
            <a:pPr algn="l"/>
            <a:r>
              <a:rPr lang="pl-PL" b="1" dirty="0">
                <a:latin typeface="Aptos" panose="020B0004020202020204" pitchFamily="34" charset="0"/>
              </a:rPr>
              <a:t>Dostępność: </a:t>
            </a:r>
            <a:r>
              <a:rPr lang="pl-PL" dirty="0">
                <a:latin typeface="Aptos" panose="020B0004020202020204" pitchFamily="34" charset="0"/>
              </a:rPr>
              <a:t>czy projekt jest dobrze udokumentowany i dostępny do przewidzianych odbiorców.</a:t>
            </a:r>
          </a:p>
          <a:p>
            <a:pPr algn="l"/>
            <a:r>
              <a:rPr lang="pl-PL" b="1" dirty="0">
                <a:latin typeface="Aptos" panose="020B0004020202020204" pitchFamily="34" charset="0"/>
              </a:rPr>
              <a:t>Trafność: </a:t>
            </a:r>
            <a:r>
              <a:rPr lang="pl-PL" dirty="0">
                <a:latin typeface="Aptos" panose="020B0004020202020204" pitchFamily="34" charset="0"/>
              </a:rPr>
              <a:t>czy podejście do wybranego zagadnienia jest dojrzałe i charakteryzuje się dużą celowością.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59A1F72F-06E8-965D-A4A3-64DB9093684D}"/>
              </a:ext>
            </a:extLst>
          </p:cNvPr>
          <p:cNvSpPr txBox="1">
            <a:spLocks/>
          </p:cNvSpPr>
          <p:nvPr/>
        </p:nvSpPr>
        <p:spPr>
          <a:xfrm>
            <a:off x="667395" y="1885283"/>
            <a:ext cx="4640897" cy="3473059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pl-PL" b="1" dirty="0">
                <a:latin typeface="Aptos" panose="020B0004020202020204" pitchFamily="34" charset="0"/>
              </a:rPr>
              <a:t>Jakość</a:t>
            </a:r>
            <a:r>
              <a:rPr lang="pl-PL" dirty="0">
                <a:latin typeface="Aptos" panose="020B0004020202020204" pitchFamily="34" charset="0"/>
              </a:rPr>
              <a:t>: czy projekt opiera się na solidnych podstawach merytorycznych i wnosi istotny wkład </a:t>
            </a:r>
            <a:br>
              <a:rPr lang="pl-PL" dirty="0">
                <a:latin typeface="Aptos" panose="020B0004020202020204" pitchFamily="34" charset="0"/>
              </a:rPr>
            </a:br>
            <a:r>
              <a:rPr lang="pl-PL" dirty="0">
                <a:latin typeface="Aptos" panose="020B0004020202020204" pitchFamily="34" charset="0"/>
              </a:rPr>
              <a:t>w wiedzę o projektowaniu?</a:t>
            </a:r>
          </a:p>
          <a:p>
            <a:pPr algn="l">
              <a:lnSpc>
                <a:spcPct val="100000"/>
              </a:lnSpc>
            </a:pPr>
            <a:r>
              <a:rPr lang="pl-PL" b="1" dirty="0">
                <a:latin typeface="Aptos" panose="020B0004020202020204" pitchFamily="34" charset="0"/>
              </a:rPr>
              <a:t>Innowacyjne podejście: </a:t>
            </a:r>
            <a:r>
              <a:rPr lang="pl-PL" dirty="0">
                <a:latin typeface="Aptos" panose="020B0004020202020204" pitchFamily="34" charset="0"/>
              </a:rPr>
              <a:t>czy projekt proponuje nowe metody, narzędzia lub procesy projektowe?</a:t>
            </a:r>
          </a:p>
          <a:p>
            <a:pPr algn="l">
              <a:lnSpc>
                <a:spcPct val="100000"/>
              </a:lnSpc>
            </a:pPr>
            <a:r>
              <a:rPr lang="pl-PL" b="1" dirty="0" err="1">
                <a:latin typeface="Aptos" panose="020B0004020202020204" pitchFamily="34" charset="0"/>
              </a:rPr>
              <a:t>Replikowalność</a:t>
            </a:r>
            <a:r>
              <a:rPr lang="pl-PL" b="1" dirty="0">
                <a:latin typeface="Aptos" panose="020B0004020202020204" pitchFamily="34" charset="0"/>
              </a:rPr>
              <a:t>: </a:t>
            </a:r>
            <a:r>
              <a:rPr lang="pl-PL" dirty="0">
                <a:latin typeface="Aptos" panose="020B0004020202020204" pitchFamily="34" charset="0"/>
              </a:rPr>
              <a:t>czy projekt może być użyty jako model lub inspiracja dla innych projektów/inicjatyw/ wydarzeń?</a:t>
            </a:r>
          </a:p>
          <a:p>
            <a:pPr algn="l">
              <a:lnSpc>
                <a:spcPct val="100000"/>
              </a:lnSpc>
            </a:pPr>
            <a:r>
              <a:rPr lang="pl-PL" b="1" dirty="0">
                <a:latin typeface="Aptos" panose="020B0004020202020204" pitchFamily="34" charset="0"/>
              </a:rPr>
              <a:t>Angażowanie społeczności: </a:t>
            </a:r>
            <a:r>
              <a:rPr lang="pl-PL" dirty="0">
                <a:latin typeface="Aptos" panose="020B0004020202020204" pitchFamily="34" charset="0"/>
              </a:rPr>
              <a:t>czy projekt wspiera współpracę i buduje relacje między różnymi grupami interesariuszy?</a:t>
            </a:r>
          </a:p>
          <a:p>
            <a:pPr algn="l">
              <a:lnSpc>
                <a:spcPct val="100000"/>
              </a:lnSpc>
            </a:pPr>
            <a:r>
              <a:rPr lang="pl-PL" b="1" dirty="0">
                <a:latin typeface="Aptos" panose="020B0004020202020204" pitchFamily="34" charset="0"/>
              </a:rPr>
              <a:t>Edukacja i rozwój: </a:t>
            </a:r>
            <a:r>
              <a:rPr lang="pl-PL" dirty="0">
                <a:latin typeface="Aptos" panose="020B0004020202020204" pitchFamily="34" charset="0"/>
              </a:rPr>
              <a:t>czy projekt wzmacnia kompetencje projektowe lub wspiera następne pokolenia projektantów?</a:t>
            </a:r>
            <a:endParaRPr lang="en-US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447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ymbol zastępczy obrazu 9">
            <a:extLst>
              <a:ext uri="{FF2B5EF4-FFF2-40B4-BE49-F238E27FC236}">
                <a16:creationId xmlns:a16="http://schemas.microsoft.com/office/drawing/2014/main" id="{BD1DA41A-A88F-328D-6A47-056731152C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" b="12"/>
          <a:stretch/>
        </p:blipFill>
        <p:spPr>
          <a:xfrm>
            <a:off x="5459413" y="0"/>
            <a:ext cx="6732587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4BB16D-2F4A-F938-64C3-F8B6808F5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49" y="478695"/>
            <a:ext cx="3775116" cy="514081"/>
          </a:xfrm>
        </p:spPr>
        <p:txBody>
          <a:bodyPr>
            <a:normAutofit/>
          </a:bodyPr>
          <a:lstStyle/>
          <a:p>
            <a: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  <a:t>SEKCJA 1</a:t>
            </a:r>
            <a:b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</a:br>
            <a:endParaRPr lang="en-US" sz="12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BCE1C32-E3BE-E820-0C0D-D82105EBFBD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021" y="3176015"/>
            <a:ext cx="4318240" cy="3126335"/>
          </a:xfrm>
        </p:spPr>
        <p:txBody>
          <a:bodyPr>
            <a:noAutofit/>
          </a:bodyPr>
          <a:lstStyle/>
          <a:p>
            <a:r>
              <a:rPr lang="pl-PL" sz="1400" b="1" dirty="0">
                <a:latin typeface="Aptos" panose="020B0004020202020204" pitchFamily="34" charset="0"/>
              </a:rPr>
              <a:t>Opisz wybrany aspekt projektu używając nie więcej niż 700 znaków ze spacjami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r>
              <a:rPr lang="pl-PL" sz="1400" b="1" dirty="0"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dolor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sit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consectetur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Curabitur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pulvinar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leo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Sed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consequat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ex.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Cras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porta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Pellentesque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habitant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morbi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tristique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senectus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malesuada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fames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turpis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egestas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Vestibulum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lacus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vel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odio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commodo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endParaRPr lang="en-US" sz="1400" dirty="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CE117BB-BA57-1689-F227-6042878E70A5}"/>
              </a:ext>
            </a:extLst>
          </p:cNvPr>
          <p:cNvSpPr txBox="1">
            <a:spLocks/>
          </p:cNvSpPr>
          <p:nvPr/>
        </p:nvSpPr>
        <p:spPr>
          <a:xfrm>
            <a:off x="630949" y="657079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0" dirty="0">
                <a:latin typeface="Aptos" panose="020B0004020202020204" pitchFamily="34" charset="0"/>
                <a:cs typeface="Arial" panose="020B0604020202020204" pitchFamily="34" charset="0"/>
              </a:rPr>
              <a:t>MISJA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463E502-4C9A-55FE-1B08-F5BAC3C6042C}"/>
              </a:ext>
            </a:extLst>
          </p:cNvPr>
          <p:cNvSpPr txBox="1">
            <a:spLocks/>
          </p:cNvSpPr>
          <p:nvPr/>
        </p:nvSpPr>
        <p:spPr>
          <a:xfrm>
            <a:off x="653021" y="1575602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  <a:t>ASPEKT 1</a:t>
            </a:r>
            <a:br>
              <a:rPr lang="pl-PL" dirty="0"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pl-PL" dirty="0" err="1">
                <a:latin typeface="Aptos" panose="020B0004020202020204" pitchFamily="34" charset="0"/>
                <a:cs typeface="Arial" panose="020B0604020202020204" pitchFamily="34" charset="0"/>
              </a:rPr>
              <a:t>Lorem</a:t>
            </a:r>
            <a:r>
              <a:rPr lang="pl-PL" dirty="0"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pl-PL" dirty="0" err="1">
                <a:latin typeface="Aptos" panose="020B0004020202020204" pitchFamily="34" charset="0"/>
                <a:cs typeface="Arial" panose="020B0604020202020204" pitchFamily="34" charset="0"/>
              </a:rPr>
              <a:t>ipsum</a:t>
            </a:r>
            <a:endParaRPr lang="pl-PL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936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39526-2237-45BC-434A-9EFABB3DD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ymbol zastępczy obrazu 9">
            <a:extLst>
              <a:ext uri="{FF2B5EF4-FFF2-40B4-BE49-F238E27FC236}">
                <a16:creationId xmlns:a16="http://schemas.microsoft.com/office/drawing/2014/main" id="{CAC7A236-6034-827D-5D23-0C5A61ECE4D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" b="12"/>
          <a:stretch/>
        </p:blipFill>
        <p:spPr>
          <a:xfrm>
            <a:off x="0" y="0"/>
            <a:ext cx="6732587" cy="6858000"/>
          </a:xfr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30E71B59-7AF1-C75A-1780-A9FE966A8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6579" y="478695"/>
            <a:ext cx="3775116" cy="514081"/>
          </a:xfrm>
        </p:spPr>
        <p:txBody>
          <a:bodyPr>
            <a:normAutofit/>
          </a:bodyPr>
          <a:lstStyle/>
          <a:p>
            <a: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  <a:t>SEKCJA 1</a:t>
            </a:r>
            <a:b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</a:br>
            <a:endParaRPr lang="en-US" sz="12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9FED0157-0EE8-F9A9-93E6-9F84F37DBCF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98651" y="3169919"/>
            <a:ext cx="4318240" cy="3132431"/>
          </a:xfrm>
        </p:spPr>
        <p:txBody>
          <a:bodyPr>
            <a:noAutofit/>
          </a:bodyPr>
          <a:lstStyle/>
          <a:p>
            <a:r>
              <a:rPr lang="pl-PL" sz="1400" b="1" dirty="0">
                <a:latin typeface="Aptos" panose="020B0004020202020204" pitchFamily="34" charset="0"/>
              </a:rPr>
              <a:t>Opisz wybrany aspekt projektu używając nie więcej niż 700 znaków ze spacjami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r>
              <a:rPr lang="pl-PL" sz="1400" b="1" dirty="0"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dolor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sit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consectetur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Curabitur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pulvinar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leo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Sed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consequat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ex.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Cras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porta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Pellentesque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habitant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morbi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tristique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senectus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malesuada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fames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turpis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egestas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Vestibulum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lacus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vel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odio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commodo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endParaRPr lang="en-US" sz="1400" dirty="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0F04A0CE-705E-41E8-C12A-F544E1F03431}"/>
              </a:ext>
            </a:extLst>
          </p:cNvPr>
          <p:cNvSpPr txBox="1">
            <a:spLocks/>
          </p:cNvSpPr>
          <p:nvPr/>
        </p:nvSpPr>
        <p:spPr>
          <a:xfrm>
            <a:off x="7276579" y="657079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0" dirty="0">
                <a:latin typeface="Aptos" panose="020B0004020202020204" pitchFamily="34" charset="0"/>
                <a:cs typeface="Arial" panose="020B0604020202020204" pitchFamily="34" charset="0"/>
              </a:rPr>
              <a:t>MISJA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AE40256-A37E-0ACA-82D1-493473A0A1BA}"/>
              </a:ext>
            </a:extLst>
          </p:cNvPr>
          <p:cNvSpPr txBox="1">
            <a:spLocks/>
          </p:cNvSpPr>
          <p:nvPr/>
        </p:nvSpPr>
        <p:spPr>
          <a:xfrm>
            <a:off x="7298651" y="1575602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  <a:t>ASPEKT 2</a:t>
            </a:r>
            <a:br>
              <a:rPr lang="pl-PL" dirty="0"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pl-PL" dirty="0" err="1">
                <a:latin typeface="Aptos" panose="020B0004020202020204" pitchFamily="34" charset="0"/>
                <a:cs typeface="Arial" panose="020B0604020202020204" pitchFamily="34" charset="0"/>
              </a:rPr>
              <a:t>Lorem</a:t>
            </a:r>
            <a:r>
              <a:rPr lang="pl-PL" dirty="0"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pl-PL" dirty="0" err="1">
                <a:latin typeface="Aptos" panose="020B0004020202020204" pitchFamily="34" charset="0"/>
                <a:cs typeface="Arial" panose="020B0604020202020204" pitchFamily="34" charset="0"/>
              </a:rPr>
              <a:t>ipsum</a:t>
            </a:r>
            <a:endParaRPr lang="pl-PL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550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4C22B-FC16-8DC0-7883-B0F0D7468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ymbol zastępczy obrazu 9">
            <a:extLst>
              <a:ext uri="{FF2B5EF4-FFF2-40B4-BE49-F238E27FC236}">
                <a16:creationId xmlns:a16="http://schemas.microsoft.com/office/drawing/2014/main" id="{92CD171D-BB5C-D143-28F4-5B97D5452C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" b="12"/>
          <a:stretch/>
        </p:blipFill>
        <p:spPr>
          <a:xfrm>
            <a:off x="5459413" y="0"/>
            <a:ext cx="6732587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7A0669-2A69-AF50-F5BC-E2D7009F1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49" y="478695"/>
            <a:ext cx="3775116" cy="514081"/>
          </a:xfrm>
        </p:spPr>
        <p:txBody>
          <a:bodyPr>
            <a:normAutofit/>
          </a:bodyPr>
          <a:lstStyle/>
          <a:p>
            <a: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  <a:t>SEKCJA 2</a:t>
            </a:r>
            <a:b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</a:br>
            <a:endParaRPr lang="en-US" sz="12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AC2EE3F-BAD0-D54A-4FF9-A8AD65F1468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021" y="3163823"/>
            <a:ext cx="4318240" cy="3138527"/>
          </a:xfrm>
        </p:spPr>
        <p:txBody>
          <a:bodyPr>
            <a:noAutofit/>
          </a:bodyPr>
          <a:lstStyle/>
          <a:p>
            <a:r>
              <a:rPr lang="pl-PL" sz="1400" b="1" dirty="0">
                <a:latin typeface="Aptos" panose="020B0004020202020204" pitchFamily="34" charset="0"/>
              </a:rPr>
              <a:t>Opisz wybrany aspekt projektu używając nie więcej niż 700 znaków ze spacjami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r>
              <a:rPr lang="pl-PL" sz="1400" b="1" dirty="0"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dolor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sit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consectetur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Curabitur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pulvinar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leo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Sed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consequat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ex.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Cras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porta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Pellentesque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habitant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morbi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tristique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senectus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malesuada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fames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turpis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egestas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Vestibulum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lacus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vel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odio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commodo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endParaRPr lang="en-US" sz="1400" dirty="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358293D-9354-1C38-F34B-2CC5086C7D30}"/>
              </a:ext>
            </a:extLst>
          </p:cNvPr>
          <p:cNvSpPr txBox="1">
            <a:spLocks/>
          </p:cNvSpPr>
          <p:nvPr/>
        </p:nvSpPr>
        <p:spPr>
          <a:xfrm>
            <a:off x="630949" y="657079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0" dirty="0">
                <a:latin typeface="Aptos" panose="020B0004020202020204" pitchFamily="34" charset="0"/>
                <a:cs typeface="Arial" panose="020B0604020202020204" pitchFamily="34" charset="0"/>
              </a:rPr>
              <a:t>WYKONANIE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F0B1D28-DBC8-0D7A-021B-0D847E157F58}"/>
              </a:ext>
            </a:extLst>
          </p:cNvPr>
          <p:cNvSpPr txBox="1">
            <a:spLocks/>
          </p:cNvSpPr>
          <p:nvPr/>
        </p:nvSpPr>
        <p:spPr>
          <a:xfrm>
            <a:off x="653021" y="1575602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  <a:t>ASPEKT 3</a:t>
            </a:r>
            <a:br>
              <a:rPr lang="pl-PL" dirty="0"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pl-PL" dirty="0" err="1">
                <a:latin typeface="Aptos" panose="020B0004020202020204" pitchFamily="34" charset="0"/>
                <a:cs typeface="Arial" panose="020B0604020202020204" pitchFamily="34" charset="0"/>
              </a:rPr>
              <a:t>Lorem</a:t>
            </a:r>
            <a:r>
              <a:rPr lang="pl-PL" dirty="0"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pl-PL" dirty="0" err="1">
                <a:latin typeface="Aptos" panose="020B0004020202020204" pitchFamily="34" charset="0"/>
                <a:cs typeface="Arial" panose="020B0604020202020204" pitchFamily="34" charset="0"/>
              </a:rPr>
              <a:t>ipsum</a:t>
            </a:r>
            <a:endParaRPr lang="pl-PL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281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72382-B748-D546-5B1E-E9AB82B45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ymbol zastępczy obrazu 9">
            <a:extLst>
              <a:ext uri="{FF2B5EF4-FFF2-40B4-BE49-F238E27FC236}">
                <a16:creationId xmlns:a16="http://schemas.microsoft.com/office/drawing/2014/main" id="{2B38CED5-450F-1AB5-914F-61064A6F21D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" b="12"/>
          <a:stretch/>
        </p:blipFill>
        <p:spPr>
          <a:xfrm>
            <a:off x="0" y="0"/>
            <a:ext cx="6732587" cy="6858000"/>
          </a:xfr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69E51468-D3F5-999E-BB3B-543508B12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6579" y="478695"/>
            <a:ext cx="3775116" cy="514081"/>
          </a:xfrm>
        </p:spPr>
        <p:txBody>
          <a:bodyPr>
            <a:normAutofit/>
          </a:bodyPr>
          <a:lstStyle/>
          <a:p>
            <a: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  <a:t>SEKCJA 2</a:t>
            </a:r>
            <a:b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</a:br>
            <a:endParaRPr lang="en-US" sz="12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BE4855F3-3807-F684-5C75-39C9169E5F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98651" y="3157727"/>
            <a:ext cx="4318240" cy="3144623"/>
          </a:xfrm>
        </p:spPr>
        <p:txBody>
          <a:bodyPr>
            <a:noAutofit/>
          </a:bodyPr>
          <a:lstStyle/>
          <a:p>
            <a:r>
              <a:rPr lang="pl-PL" sz="1400" b="1" dirty="0">
                <a:latin typeface="Aptos" panose="020B0004020202020204" pitchFamily="34" charset="0"/>
              </a:rPr>
              <a:t>Opisz wybrany aspekt projektu używając nie więcej niż 700 znaków ze spacjami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r>
              <a:rPr lang="pl-PL" sz="1400" b="1" dirty="0"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dolor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sit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consectetur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Curabitur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pulvinar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leo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Sed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consequat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ex.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Cras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porta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Pellentesque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habitant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morbi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tristique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senectus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malesuada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fames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turpis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egestas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Vestibulum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lacus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vel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odio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commodo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endParaRPr lang="en-US" sz="1400" dirty="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884865D-21BA-C25C-D923-4633B4F22CFA}"/>
              </a:ext>
            </a:extLst>
          </p:cNvPr>
          <p:cNvSpPr txBox="1">
            <a:spLocks/>
          </p:cNvSpPr>
          <p:nvPr/>
        </p:nvSpPr>
        <p:spPr>
          <a:xfrm>
            <a:off x="7276579" y="657079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0" dirty="0">
                <a:latin typeface="Aptos" panose="020B0004020202020204" pitchFamily="34" charset="0"/>
                <a:cs typeface="Arial" panose="020B0604020202020204" pitchFamily="34" charset="0"/>
              </a:rPr>
              <a:t>WYKONANIE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47F69A2-D02F-E110-0B97-42BA9235B401}"/>
              </a:ext>
            </a:extLst>
          </p:cNvPr>
          <p:cNvSpPr txBox="1">
            <a:spLocks/>
          </p:cNvSpPr>
          <p:nvPr/>
        </p:nvSpPr>
        <p:spPr>
          <a:xfrm>
            <a:off x="7298651" y="1575602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  <a:t>ASPEKT 4 </a:t>
            </a:r>
          </a:p>
          <a:p>
            <a:r>
              <a:rPr lang="pl-PL" dirty="0" err="1">
                <a:latin typeface="Aptos" panose="020B0004020202020204" pitchFamily="34" charset="0"/>
                <a:cs typeface="Arial" panose="020B0604020202020204" pitchFamily="34" charset="0"/>
              </a:rPr>
              <a:t>Lorem</a:t>
            </a:r>
            <a:r>
              <a:rPr lang="pl-PL" dirty="0"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pl-PL" dirty="0" err="1">
                <a:latin typeface="Aptos" panose="020B0004020202020204" pitchFamily="34" charset="0"/>
                <a:cs typeface="Arial" panose="020B0604020202020204" pitchFamily="34" charset="0"/>
              </a:rPr>
              <a:t>ipsum</a:t>
            </a:r>
            <a:endParaRPr lang="pl-PL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265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42971-EE43-E9F2-13AA-FB10B6279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ymbol zastępczy obrazu 9">
            <a:extLst>
              <a:ext uri="{FF2B5EF4-FFF2-40B4-BE49-F238E27FC236}">
                <a16:creationId xmlns:a16="http://schemas.microsoft.com/office/drawing/2014/main" id="{0FCAA549-1A6B-D94D-629A-83228049756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" b="12"/>
          <a:stretch/>
        </p:blipFill>
        <p:spPr>
          <a:xfrm>
            <a:off x="5459413" y="0"/>
            <a:ext cx="6732587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52358C-0D49-AF9A-3A79-F658AAA1B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49" y="478695"/>
            <a:ext cx="3775116" cy="514081"/>
          </a:xfrm>
        </p:spPr>
        <p:txBody>
          <a:bodyPr>
            <a:normAutofit/>
          </a:bodyPr>
          <a:lstStyle/>
          <a:p>
            <a: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  <a:t>SEKCJA 3</a:t>
            </a:r>
            <a:b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</a:br>
            <a:endParaRPr lang="en-US" sz="12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814074-7F8B-7B04-34FB-80B8EC2AA8C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021" y="3176015"/>
            <a:ext cx="4318240" cy="3126335"/>
          </a:xfrm>
        </p:spPr>
        <p:txBody>
          <a:bodyPr>
            <a:noAutofit/>
          </a:bodyPr>
          <a:lstStyle/>
          <a:p>
            <a:r>
              <a:rPr lang="pl-PL" sz="1400" b="1" dirty="0">
                <a:latin typeface="Aptos" panose="020B0004020202020204" pitchFamily="34" charset="0"/>
              </a:rPr>
              <a:t>Opisz wybrany aspekt projektu używając nie więcej niż 700 znaków ze spacjami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r>
              <a:rPr lang="pl-PL" sz="1400" b="1" dirty="0"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dolor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sit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consectetur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Curabitur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pulvinar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leo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Sed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consequat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ex.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Cras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porta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Pellentesque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habitant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morbi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tristique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senectus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malesuada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fames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turpis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egestas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Vestibulum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lacus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vel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odio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commodo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endParaRPr lang="en-US" sz="1400" dirty="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4D31266-4083-483E-C19A-0B45713DD9FC}"/>
              </a:ext>
            </a:extLst>
          </p:cNvPr>
          <p:cNvSpPr txBox="1">
            <a:spLocks/>
          </p:cNvSpPr>
          <p:nvPr/>
        </p:nvSpPr>
        <p:spPr>
          <a:xfrm>
            <a:off x="630949" y="657079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0" dirty="0">
                <a:latin typeface="Aptos" panose="020B0004020202020204" pitchFamily="34" charset="0"/>
                <a:cs typeface="Arial" panose="020B0604020202020204" pitchFamily="34" charset="0"/>
              </a:rPr>
              <a:t>EFEKTY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D33110B-023F-149B-D252-F8CC7C11E4B1}"/>
              </a:ext>
            </a:extLst>
          </p:cNvPr>
          <p:cNvSpPr txBox="1">
            <a:spLocks/>
          </p:cNvSpPr>
          <p:nvPr/>
        </p:nvSpPr>
        <p:spPr>
          <a:xfrm>
            <a:off x="653021" y="1575602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  <a:t>ASPEKT 5</a:t>
            </a:r>
            <a:br>
              <a:rPr lang="pl-PL" dirty="0"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pl-PL" dirty="0" err="1">
                <a:latin typeface="Aptos" panose="020B0004020202020204" pitchFamily="34" charset="0"/>
                <a:cs typeface="Arial" panose="020B0604020202020204" pitchFamily="34" charset="0"/>
              </a:rPr>
              <a:t>Lorem</a:t>
            </a:r>
            <a:r>
              <a:rPr lang="pl-PL" dirty="0"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pl-PL" dirty="0" err="1">
                <a:latin typeface="Aptos" panose="020B0004020202020204" pitchFamily="34" charset="0"/>
                <a:cs typeface="Arial" panose="020B0604020202020204" pitchFamily="34" charset="0"/>
              </a:rPr>
              <a:t>ipsum</a:t>
            </a:r>
            <a:endParaRPr lang="pl-PL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789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746EC-A9F8-3F72-8B8A-832F5B1CB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ymbol zastępczy obrazu 9">
            <a:extLst>
              <a:ext uri="{FF2B5EF4-FFF2-40B4-BE49-F238E27FC236}">
                <a16:creationId xmlns:a16="http://schemas.microsoft.com/office/drawing/2014/main" id="{43740A80-7199-B730-18B2-4D2153D56F4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" b="12"/>
          <a:stretch/>
        </p:blipFill>
        <p:spPr>
          <a:xfrm>
            <a:off x="0" y="0"/>
            <a:ext cx="6732587" cy="6858000"/>
          </a:xfr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5BE9291-6700-4167-93D0-6EA4678C5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6579" y="478695"/>
            <a:ext cx="3775116" cy="514081"/>
          </a:xfrm>
        </p:spPr>
        <p:txBody>
          <a:bodyPr>
            <a:normAutofit/>
          </a:bodyPr>
          <a:lstStyle/>
          <a:p>
            <a: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  <a:t>SEKCJA 3</a:t>
            </a:r>
            <a:b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</a:br>
            <a:endParaRPr lang="en-US" sz="12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48DA893C-215F-8A8A-4C2D-5FF538699B1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98651" y="3139439"/>
            <a:ext cx="4318240" cy="3162911"/>
          </a:xfrm>
        </p:spPr>
        <p:txBody>
          <a:bodyPr>
            <a:noAutofit/>
          </a:bodyPr>
          <a:lstStyle/>
          <a:p>
            <a:r>
              <a:rPr lang="pl-PL" sz="1400" b="1" dirty="0">
                <a:latin typeface="Aptos" panose="020B0004020202020204" pitchFamily="34" charset="0"/>
              </a:rPr>
              <a:t>Opisz wybrany aspekt projektu używając nie więcej niż 700 znaków ze spacjami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r>
              <a:rPr lang="pl-PL" sz="1400" b="1" dirty="0"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dolor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sit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consectetur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Curabitur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pulvinar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leo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Sed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consequat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ex.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Cras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porta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Pellentesque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habitant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morbi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tristique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senectus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malesuada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fames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turpis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egestas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Vestibulum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lacus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vel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odio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commodo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endParaRPr lang="en-US" sz="1400" dirty="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0876169-8299-8E8A-C791-B7515445BB71}"/>
              </a:ext>
            </a:extLst>
          </p:cNvPr>
          <p:cNvSpPr txBox="1">
            <a:spLocks/>
          </p:cNvSpPr>
          <p:nvPr/>
        </p:nvSpPr>
        <p:spPr>
          <a:xfrm>
            <a:off x="7276579" y="657079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0" dirty="0">
                <a:latin typeface="Aptos" panose="020B0004020202020204" pitchFamily="34" charset="0"/>
                <a:cs typeface="Arial" panose="020B0604020202020204" pitchFamily="34" charset="0"/>
              </a:rPr>
              <a:t>EFEKTY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1D465FD-221D-52B2-01C9-5E4D205C5CF7}"/>
              </a:ext>
            </a:extLst>
          </p:cNvPr>
          <p:cNvSpPr txBox="1">
            <a:spLocks/>
          </p:cNvSpPr>
          <p:nvPr/>
        </p:nvSpPr>
        <p:spPr>
          <a:xfrm>
            <a:off x="7298651" y="1575602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  <a:t>ASPEKT 6 </a:t>
            </a:r>
          </a:p>
          <a:p>
            <a:r>
              <a:rPr lang="pl-PL" dirty="0" err="1">
                <a:latin typeface="Aptos" panose="020B0004020202020204" pitchFamily="34" charset="0"/>
                <a:cs typeface="Arial" panose="020B0604020202020204" pitchFamily="34" charset="0"/>
              </a:rPr>
              <a:t>Lorem</a:t>
            </a:r>
            <a:r>
              <a:rPr lang="pl-PL" dirty="0"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pl-PL" dirty="0" err="1">
                <a:latin typeface="Aptos" panose="020B0004020202020204" pitchFamily="34" charset="0"/>
                <a:cs typeface="Arial" panose="020B0604020202020204" pitchFamily="34" charset="0"/>
              </a:rPr>
              <a:t>ipsum</a:t>
            </a:r>
            <a:endParaRPr lang="pl-PL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27764"/>
      </p:ext>
    </p:extLst>
  </p:cSld>
  <p:clrMapOvr>
    <a:masterClrMapping/>
  </p:clrMapOvr>
</p:sld>
</file>

<file path=ppt/theme/theme1.xml><?xml version="1.0" encoding="utf-8"?>
<a:theme xmlns:a="http://schemas.openxmlformats.org/drawingml/2006/main" name="Modern Minimalist">
  <a:themeElements>
    <a:clrScheme name="Custom 1">
      <a:dk1>
        <a:srgbClr val="292929"/>
      </a:dk1>
      <a:lt1>
        <a:srgbClr val="E6E6E6"/>
      </a:lt1>
      <a:dk2>
        <a:srgbClr val="2C3932"/>
      </a:dk2>
      <a:lt2>
        <a:srgbClr val="FDF6EA"/>
      </a:lt2>
      <a:accent1>
        <a:srgbClr val="ECEDE7"/>
      </a:accent1>
      <a:accent2>
        <a:srgbClr val="C5C1B3"/>
      </a:accent2>
      <a:accent3>
        <a:srgbClr val="757569"/>
      </a:accent3>
      <a:accent4>
        <a:srgbClr val="5D5149"/>
      </a:accent4>
      <a:accent5>
        <a:srgbClr val="25282B"/>
      </a:accent5>
      <a:accent6>
        <a:srgbClr val="757D79"/>
      </a:accent6>
      <a:hlink>
        <a:srgbClr val="7C766E"/>
      </a:hlink>
      <a:folHlink>
        <a:srgbClr val="7F8169"/>
      </a:folHlink>
    </a:clrScheme>
    <a:fontScheme name="Custom 8">
      <a:majorFont>
        <a:latin typeface="Ralew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rn Minimalist_Marketing Presentation_win32_LW_V5" id="{EE25A059-E042-48BD-9BBE-F3448E828BF8}" vid="{6B566A4A-587E-4CAA-B0EF-099A6B4A3C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F07B20-79A7-4533-8271-E8F0A8690F70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2BD4D0C1-2294-4FB1-A70A-F8864DFE58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ECBDF24-F1CF-4FAC-955B-29E6C6CD16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</TotalTime>
  <Words>1233</Words>
  <Application>Microsoft Macintosh PowerPoint</Application>
  <PresentationFormat>Widescreen</PresentationFormat>
  <Paragraphs>50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Arial</vt:lpstr>
      <vt:lpstr>Raleway</vt:lpstr>
      <vt:lpstr>Modern Minimalist</vt:lpstr>
      <vt:lpstr>Tytuł projektu (uzupełnij)</vt:lpstr>
      <vt:lpstr>Wprowadzenie</vt:lpstr>
      <vt:lpstr>W kontekście trzech sekcji: MISJA, WYKONANIE oraz EFEKTY, opisz swój projekt, wybierając dla każdej sekcji 2 nie powtarzające się aspekty: </vt:lpstr>
      <vt:lpstr>SEKCJA 1 </vt:lpstr>
      <vt:lpstr>SEKCJA 1 </vt:lpstr>
      <vt:lpstr>SEKCJA 2 </vt:lpstr>
      <vt:lpstr>SEKCJA 2 </vt:lpstr>
      <vt:lpstr>SEKCJA 3 </vt:lpstr>
      <vt:lpstr>SEKCJA 3 </vt:lpstr>
      <vt:lpstr>SEKCJA 4 </vt:lpstr>
      <vt:lpstr>Quote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 projektu (uzupełnij)</dc:title>
  <dc:creator>Piotr Wiśniewski</dc:creator>
  <cp:lastModifiedBy>Daniel Kraszewski</cp:lastModifiedBy>
  <cp:revision>18</cp:revision>
  <dcterms:created xsi:type="dcterms:W3CDTF">2025-04-10T23:56:06Z</dcterms:created>
  <dcterms:modified xsi:type="dcterms:W3CDTF">2026-05-20T16:16:16Z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